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notesMasterIdLst>
    <p:notesMasterId r:id="rId27"/>
  </p:notesMasterIdLst>
  <p:sldIdLst>
    <p:sldId id="309" r:id="rId2"/>
    <p:sldId id="302" r:id="rId3"/>
    <p:sldId id="256" r:id="rId4"/>
    <p:sldId id="274" r:id="rId5"/>
    <p:sldId id="273" r:id="rId6"/>
    <p:sldId id="305" r:id="rId7"/>
    <p:sldId id="289" r:id="rId8"/>
    <p:sldId id="261" r:id="rId9"/>
    <p:sldId id="285" r:id="rId10"/>
    <p:sldId id="292" r:id="rId11"/>
    <p:sldId id="286" r:id="rId12"/>
    <p:sldId id="293" r:id="rId13"/>
    <p:sldId id="275" r:id="rId14"/>
    <p:sldId id="298" r:id="rId15"/>
    <p:sldId id="299" r:id="rId16"/>
    <p:sldId id="287" r:id="rId17"/>
    <p:sldId id="300" r:id="rId18"/>
    <p:sldId id="301" r:id="rId19"/>
    <p:sldId id="277" r:id="rId20"/>
    <p:sldId id="291" r:id="rId21"/>
    <p:sldId id="306" r:id="rId22"/>
    <p:sldId id="308" r:id="rId23"/>
    <p:sldId id="303" r:id="rId24"/>
    <p:sldId id="280"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276"/>
    <a:srgbClr val="BC9D49"/>
    <a:srgbClr val="BCCDE0"/>
    <a:srgbClr val="E8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000"/>
  </p:normalViewPr>
  <p:slideViewPr>
    <p:cSldViewPr snapToGrid="0" snapToObjects="1">
      <p:cViewPr varScale="1">
        <p:scale>
          <a:sx n="83" d="100"/>
          <a:sy n="83" d="100"/>
        </p:scale>
        <p:origin x="16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CD09D-B1EF-6B45-BF6B-0A9CB9E920E8}" type="doc">
      <dgm:prSet loTypeId="urn:microsoft.com/office/officeart/2005/8/layout/chevron1" loCatId="" qsTypeId="urn:microsoft.com/office/officeart/2005/8/quickstyle/simple1" qsCatId="simple" csTypeId="urn:microsoft.com/office/officeart/2005/8/colors/accent2_2" csCatId="accent2" phldr="1"/>
      <dgm:spPr/>
    </dgm:pt>
    <dgm:pt modelId="{C05938AE-805B-944C-9E6E-74EF2268387F}">
      <dgm:prSet phldrT="[Text]"/>
      <dgm:spPr>
        <a:solidFill>
          <a:schemeClr val="accent2"/>
        </a:solidFill>
      </dgm:spPr>
      <dgm:t>
        <a:bodyPr/>
        <a:lstStyle/>
        <a:p>
          <a:r>
            <a:rPr lang="en-US" dirty="0"/>
            <a:t>Affordances &amp; Constraints</a:t>
          </a:r>
        </a:p>
      </dgm:t>
    </dgm:pt>
    <dgm:pt modelId="{B25949EF-8361-0C46-A77C-7BE4103C387C}" type="parTrans" cxnId="{DC15D3EE-0111-724B-85AF-F3068A3FA64D}">
      <dgm:prSet/>
      <dgm:spPr/>
      <dgm:t>
        <a:bodyPr/>
        <a:lstStyle/>
        <a:p>
          <a:endParaRPr lang="en-US"/>
        </a:p>
      </dgm:t>
    </dgm:pt>
    <dgm:pt modelId="{57CAF55F-5C1F-7D4D-9D29-DCC442EE9A71}" type="sibTrans" cxnId="{DC15D3EE-0111-724B-85AF-F3068A3FA64D}">
      <dgm:prSet/>
      <dgm:spPr/>
      <dgm:t>
        <a:bodyPr/>
        <a:lstStyle/>
        <a:p>
          <a:endParaRPr lang="en-US"/>
        </a:p>
      </dgm:t>
    </dgm:pt>
    <dgm:pt modelId="{58D38020-FE95-CD4D-A191-EA0E5B10B9C0}">
      <dgm:prSet phldrT="[Text]"/>
      <dgm:spPr/>
      <dgm:t>
        <a:bodyPr/>
        <a:lstStyle/>
        <a:p>
          <a:r>
            <a:rPr lang="en-US" dirty="0"/>
            <a:t>Technological Affordances &amp; Constraints</a:t>
          </a:r>
        </a:p>
      </dgm:t>
    </dgm:pt>
    <dgm:pt modelId="{56CC224F-CA27-AF40-80BE-5AB3A05A0BD6}" type="parTrans" cxnId="{611ABB35-711F-D74F-BC70-1AF4B6EBB25B}">
      <dgm:prSet/>
      <dgm:spPr/>
      <dgm:t>
        <a:bodyPr/>
        <a:lstStyle/>
        <a:p>
          <a:endParaRPr lang="en-US"/>
        </a:p>
      </dgm:t>
    </dgm:pt>
    <dgm:pt modelId="{6B037E67-23D0-CF46-B9FF-0CACE72D4294}" type="sibTrans" cxnId="{611ABB35-711F-D74F-BC70-1AF4B6EBB25B}">
      <dgm:prSet/>
      <dgm:spPr/>
      <dgm:t>
        <a:bodyPr/>
        <a:lstStyle/>
        <a:p>
          <a:endParaRPr lang="en-US"/>
        </a:p>
      </dgm:t>
    </dgm:pt>
    <dgm:pt modelId="{48E3E7C1-B877-324E-8306-D2E43C412BF2}">
      <dgm:prSet/>
      <dgm:spPr/>
      <dgm:t>
        <a:bodyPr/>
        <a:lstStyle/>
        <a:p>
          <a:r>
            <a:rPr lang="en-US" dirty="0"/>
            <a:t>Instructional Design Decisions</a:t>
          </a:r>
        </a:p>
      </dgm:t>
    </dgm:pt>
    <dgm:pt modelId="{061D398F-EF5D-1744-B24E-586541CAC043}" type="parTrans" cxnId="{63B93CF0-E53A-4E4A-B1DA-45732FAA1921}">
      <dgm:prSet/>
      <dgm:spPr/>
      <dgm:t>
        <a:bodyPr/>
        <a:lstStyle/>
        <a:p>
          <a:endParaRPr lang="en-US"/>
        </a:p>
      </dgm:t>
    </dgm:pt>
    <dgm:pt modelId="{CB4EA9DC-811D-1041-BB19-FCD3763AFB3D}" type="sibTrans" cxnId="{63B93CF0-E53A-4E4A-B1DA-45732FAA1921}">
      <dgm:prSet/>
      <dgm:spPr/>
      <dgm:t>
        <a:bodyPr/>
        <a:lstStyle/>
        <a:p>
          <a:endParaRPr lang="en-US"/>
        </a:p>
      </dgm:t>
    </dgm:pt>
    <dgm:pt modelId="{879EF1CD-41EE-004C-ACE1-9003DACA17AF}">
      <dgm:prSet/>
      <dgm:spPr/>
      <dgm:t>
        <a:bodyPr/>
        <a:lstStyle/>
        <a:p>
          <a:r>
            <a:rPr lang="en-US" dirty="0"/>
            <a:t>Instructional &amp; Learner Analysis</a:t>
          </a:r>
        </a:p>
      </dgm:t>
    </dgm:pt>
    <dgm:pt modelId="{72F76982-BF5E-8D42-9D18-204E4F466342}" type="parTrans" cxnId="{DE8B7614-E5BE-FF4C-A9BA-F895F57B681D}">
      <dgm:prSet/>
      <dgm:spPr/>
      <dgm:t>
        <a:bodyPr/>
        <a:lstStyle/>
        <a:p>
          <a:endParaRPr lang="en-US"/>
        </a:p>
      </dgm:t>
    </dgm:pt>
    <dgm:pt modelId="{BEADC8CE-BED8-8141-90E2-AC14E1A4F312}" type="sibTrans" cxnId="{DE8B7614-E5BE-FF4C-A9BA-F895F57B681D}">
      <dgm:prSet/>
      <dgm:spPr/>
      <dgm:t>
        <a:bodyPr/>
        <a:lstStyle/>
        <a:p>
          <a:endParaRPr lang="en-US"/>
        </a:p>
      </dgm:t>
    </dgm:pt>
    <dgm:pt modelId="{40246389-7B3E-F44A-BD28-A88B1B059281}">
      <dgm:prSet/>
      <dgm:spPr/>
      <dgm:t>
        <a:bodyPr/>
        <a:lstStyle/>
        <a:p>
          <a:r>
            <a:rPr lang="en-US" dirty="0"/>
            <a:t>Technology Selection</a:t>
          </a:r>
        </a:p>
      </dgm:t>
    </dgm:pt>
    <dgm:pt modelId="{1520E2A1-2298-B64D-A8D8-22ECECF937C9}" type="parTrans" cxnId="{CB80CF76-AB07-244B-8BC4-2E229455F6D3}">
      <dgm:prSet/>
      <dgm:spPr/>
      <dgm:t>
        <a:bodyPr/>
        <a:lstStyle/>
        <a:p>
          <a:endParaRPr lang="en-US"/>
        </a:p>
      </dgm:t>
    </dgm:pt>
    <dgm:pt modelId="{203F3258-266B-6E40-8248-3AC9A9F1E77C}" type="sibTrans" cxnId="{CB80CF76-AB07-244B-8BC4-2E229455F6D3}">
      <dgm:prSet/>
      <dgm:spPr/>
      <dgm:t>
        <a:bodyPr/>
        <a:lstStyle/>
        <a:p>
          <a:endParaRPr lang="en-US"/>
        </a:p>
      </dgm:t>
    </dgm:pt>
    <dgm:pt modelId="{03FAF950-23D0-2741-9182-661E147A7251}">
      <dgm:prSet/>
      <dgm:spPr/>
      <dgm:t>
        <a:bodyPr/>
        <a:lstStyle/>
        <a:p>
          <a:r>
            <a:rPr lang="en-US" dirty="0"/>
            <a:t>Technology Integration</a:t>
          </a:r>
        </a:p>
      </dgm:t>
    </dgm:pt>
    <dgm:pt modelId="{7D7E419D-29B8-D748-AA52-C7746A070862}" type="parTrans" cxnId="{DC8CEBD2-5E10-CB48-ADE6-EFF4133DD777}">
      <dgm:prSet/>
      <dgm:spPr/>
      <dgm:t>
        <a:bodyPr/>
        <a:lstStyle/>
        <a:p>
          <a:endParaRPr lang="en-US"/>
        </a:p>
      </dgm:t>
    </dgm:pt>
    <dgm:pt modelId="{16339C7C-F153-9549-A87D-176E83060196}" type="sibTrans" cxnId="{DC8CEBD2-5E10-CB48-ADE6-EFF4133DD777}">
      <dgm:prSet/>
      <dgm:spPr/>
      <dgm:t>
        <a:bodyPr/>
        <a:lstStyle/>
        <a:p>
          <a:endParaRPr lang="en-US"/>
        </a:p>
      </dgm:t>
    </dgm:pt>
    <dgm:pt modelId="{EAE205A4-7047-B549-B008-078ACFE28B26}" type="pres">
      <dgm:prSet presAssocID="{EC5CD09D-B1EF-6B45-BF6B-0A9CB9E920E8}" presName="Name0" presStyleCnt="0">
        <dgm:presLayoutVars>
          <dgm:dir/>
          <dgm:animLvl val="lvl"/>
          <dgm:resizeHandles val="exact"/>
        </dgm:presLayoutVars>
      </dgm:prSet>
      <dgm:spPr/>
    </dgm:pt>
    <dgm:pt modelId="{24310BF2-7A15-3A4C-9494-7F56B0862945}" type="pres">
      <dgm:prSet presAssocID="{C05938AE-805B-944C-9E6E-74EF2268387F}" presName="parTxOnly" presStyleLbl="node1" presStyleIdx="0" presStyleCnt="6">
        <dgm:presLayoutVars>
          <dgm:chMax val="0"/>
          <dgm:chPref val="0"/>
          <dgm:bulletEnabled val="1"/>
        </dgm:presLayoutVars>
      </dgm:prSet>
      <dgm:spPr/>
    </dgm:pt>
    <dgm:pt modelId="{4094379F-ADA8-4E45-BC15-24C3E1FBDADA}" type="pres">
      <dgm:prSet presAssocID="{57CAF55F-5C1F-7D4D-9D29-DCC442EE9A71}" presName="parTxOnlySpace" presStyleCnt="0"/>
      <dgm:spPr/>
    </dgm:pt>
    <dgm:pt modelId="{73ED5944-8202-D340-876C-EA72C9FB1477}" type="pres">
      <dgm:prSet presAssocID="{58D38020-FE95-CD4D-A191-EA0E5B10B9C0}" presName="parTxOnly" presStyleLbl="node1" presStyleIdx="1" presStyleCnt="6">
        <dgm:presLayoutVars>
          <dgm:chMax val="0"/>
          <dgm:chPref val="0"/>
          <dgm:bulletEnabled val="1"/>
        </dgm:presLayoutVars>
      </dgm:prSet>
      <dgm:spPr/>
    </dgm:pt>
    <dgm:pt modelId="{00DDF9FA-4FD2-FF43-9A55-108B1BDB0CEC}" type="pres">
      <dgm:prSet presAssocID="{6B037E67-23D0-CF46-B9FF-0CACE72D4294}" presName="parTxOnlySpace" presStyleCnt="0"/>
      <dgm:spPr/>
    </dgm:pt>
    <dgm:pt modelId="{A514A697-789B-9C4D-A101-9EE5BA78C1FD}" type="pres">
      <dgm:prSet presAssocID="{48E3E7C1-B877-324E-8306-D2E43C412BF2}" presName="parTxOnly" presStyleLbl="node1" presStyleIdx="2" presStyleCnt="6">
        <dgm:presLayoutVars>
          <dgm:chMax val="0"/>
          <dgm:chPref val="0"/>
          <dgm:bulletEnabled val="1"/>
        </dgm:presLayoutVars>
      </dgm:prSet>
      <dgm:spPr/>
    </dgm:pt>
    <dgm:pt modelId="{975168F8-02E3-7D43-8838-DDC7F7D19FE8}" type="pres">
      <dgm:prSet presAssocID="{CB4EA9DC-811D-1041-BB19-FCD3763AFB3D}" presName="parTxOnlySpace" presStyleCnt="0"/>
      <dgm:spPr/>
    </dgm:pt>
    <dgm:pt modelId="{7C2A1B6C-429A-714C-A706-B69A0EB6C862}" type="pres">
      <dgm:prSet presAssocID="{879EF1CD-41EE-004C-ACE1-9003DACA17AF}" presName="parTxOnly" presStyleLbl="node1" presStyleIdx="3" presStyleCnt="6">
        <dgm:presLayoutVars>
          <dgm:chMax val="0"/>
          <dgm:chPref val="0"/>
          <dgm:bulletEnabled val="1"/>
        </dgm:presLayoutVars>
      </dgm:prSet>
      <dgm:spPr/>
    </dgm:pt>
    <dgm:pt modelId="{11A948D4-91B9-184D-84F1-E776124DCB5F}" type="pres">
      <dgm:prSet presAssocID="{BEADC8CE-BED8-8141-90E2-AC14E1A4F312}" presName="parTxOnlySpace" presStyleCnt="0"/>
      <dgm:spPr/>
    </dgm:pt>
    <dgm:pt modelId="{084C8AE7-05E3-DD44-8BEB-8BB712CE33B6}" type="pres">
      <dgm:prSet presAssocID="{40246389-7B3E-F44A-BD28-A88B1B059281}" presName="parTxOnly" presStyleLbl="node1" presStyleIdx="4" presStyleCnt="6">
        <dgm:presLayoutVars>
          <dgm:chMax val="0"/>
          <dgm:chPref val="0"/>
          <dgm:bulletEnabled val="1"/>
        </dgm:presLayoutVars>
      </dgm:prSet>
      <dgm:spPr/>
    </dgm:pt>
    <dgm:pt modelId="{5D21EDD0-4CE8-464A-A03D-D80CA0F389A8}" type="pres">
      <dgm:prSet presAssocID="{203F3258-266B-6E40-8248-3AC9A9F1E77C}" presName="parTxOnlySpace" presStyleCnt="0"/>
      <dgm:spPr/>
    </dgm:pt>
    <dgm:pt modelId="{9E65C29F-1A30-8C41-9BAE-44A880B63D98}" type="pres">
      <dgm:prSet presAssocID="{03FAF950-23D0-2741-9182-661E147A7251}" presName="parTxOnly" presStyleLbl="node1" presStyleIdx="5" presStyleCnt="6">
        <dgm:presLayoutVars>
          <dgm:chMax val="0"/>
          <dgm:chPref val="0"/>
          <dgm:bulletEnabled val="1"/>
        </dgm:presLayoutVars>
      </dgm:prSet>
      <dgm:spPr/>
    </dgm:pt>
  </dgm:ptLst>
  <dgm:cxnLst>
    <dgm:cxn modelId="{70662D04-7832-3246-B55D-5DE8283E655E}" type="presOf" srcId="{C05938AE-805B-944C-9E6E-74EF2268387F}" destId="{24310BF2-7A15-3A4C-9494-7F56B0862945}" srcOrd="0" destOrd="0" presId="urn:microsoft.com/office/officeart/2005/8/layout/chevron1"/>
    <dgm:cxn modelId="{DE8B7614-E5BE-FF4C-A9BA-F895F57B681D}" srcId="{EC5CD09D-B1EF-6B45-BF6B-0A9CB9E920E8}" destId="{879EF1CD-41EE-004C-ACE1-9003DACA17AF}" srcOrd="3" destOrd="0" parTransId="{72F76982-BF5E-8D42-9D18-204E4F466342}" sibTransId="{BEADC8CE-BED8-8141-90E2-AC14E1A4F312}"/>
    <dgm:cxn modelId="{611ABB35-711F-D74F-BC70-1AF4B6EBB25B}" srcId="{EC5CD09D-B1EF-6B45-BF6B-0A9CB9E920E8}" destId="{58D38020-FE95-CD4D-A191-EA0E5B10B9C0}" srcOrd="1" destOrd="0" parTransId="{56CC224F-CA27-AF40-80BE-5AB3A05A0BD6}" sibTransId="{6B037E67-23D0-CF46-B9FF-0CACE72D4294}"/>
    <dgm:cxn modelId="{2B297552-B4AD-B042-A259-8B783EF66C1D}" type="presOf" srcId="{58D38020-FE95-CD4D-A191-EA0E5B10B9C0}" destId="{73ED5944-8202-D340-876C-EA72C9FB1477}" srcOrd="0" destOrd="0" presId="urn:microsoft.com/office/officeart/2005/8/layout/chevron1"/>
    <dgm:cxn modelId="{15641D6E-03CC-C645-B5FC-68191A7B4BE2}" type="presOf" srcId="{03FAF950-23D0-2741-9182-661E147A7251}" destId="{9E65C29F-1A30-8C41-9BAE-44A880B63D98}" srcOrd="0" destOrd="0" presId="urn:microsoft.com/office/officeart/2005/8/layout/chevron1"/>
    <dgm:cxn modelId="{CB80CF76-AB07-244B-8BC4-2E229455F6D3}" srcId="{EC5CD09D-B1EF-6B45-BF6B-0A9CB9E920E8}" destId="{40246389-7B3E-F44A-BD28-A88B1B059281}" srcOrd="4" destOrd="0" parTransId="{1520E2A1-2298-B64D-A8D8-22ECECF937C9}" sibTransId="{203F3258-266B-6E40-8248-3AC9A9F1E77C}"/>
    <dgm:cxn modelId="{744E2388-BB07-2B41-9504-5D0CCFC553EC}" type="presOf" srcId="{EC5CD09D-B1EF-6B45-BF6B-0A9CB9E920E8}" destId="{EAE205A4-7047-B549-B008-078ACFE28B26}" srcOrd="0" destOrd="0" presId="urn:microsoft.com/office/officeart/2005/8/layout/chevron1"/>
    <dgm:cxn modelId="{78D621BB-529E-AD4E-9352-9E3488657665}" type="presOf" srcId="{879EF1CD-41EE-004C-ACE1-9003DACA17AF}" destId="{7C2A1B6C-429A-714C-A706-B69A0EB6C862}" srcOrd="0" destOrd="0" presId="urn:microsoft.com/office/officeart/2005/8/layout/chevron1"/>
    <dgm:cxn modelId="{DC8CEBD2-5E10-CB48-ADE6-EFF4133DD777}" srcId="{EC5CD09D-B1EF-6B45-BF6B-0A9CB9E920E8}" destId="{03FAF950-23D0-2741-9182-661E147A7251}" srcOrd="5" destOrd="0" parTransId="{7D7E419D-29B8-D748-AA52-C7746A070862}" sibTransId="{16339C7C-F153-9549-A87D-176E83060196}"/>
    <dgm:cxn modelId="{B0DD19E0-56AD-7145-8BC9-8472661380C4}" type="presOf" srcId="{48E3E7C1-B877-324E-8306-D2E43C412BF2}" destId="{A514A697-789B-9C4D-A101-9EE5BA78C1FD}" srcOrd="0" destOrd="0" presId="urn:microsoft.com/office/officeart/2005/8/layout/chevron1"/>
    <dgm:cxn modelId="{9DC26BE4-8088-714B-8F7A-5EF55F1BABA4}" type="presOf" srcId="{40246389-7B3E-F44A-BD28-A88B1B059281}" destId="{084C8AE7-05E3-DD44-8BEB-8BB712CE33B6}" srcOrd="0" destOrd="0" presId="urn:microsoft.com/office/officeart/2005/8/layout/chevron1"/>
    <dgm:cxn modelId="{DC15D3EE-0111-724B-85AF-F3068A3FA64D}" srcId="{EC5CD09D-B1EF-6B45-BF6B-0A9CB9E920E8}" destId="{C05938AE-805B-944C-9E6E-74EF2268387F}" srcOrd="0" destOrd="0" parTransId="{B25949EF-8361-0C46-A77C-7BE4103C387C}" sibTransId="{57CAF55F-5C1F-7D4D-9D29-DCC442EE9A71}"/>
    <dgm:cxn modelId="{63B93CF0-E53A-4E4A-B1DA-45732FAA1921}" srcId="{EC5CD09D-B1EF-6B45-BF6B-0A9CB9E920E8}" destId="{48E3E7C1-B877-324E-8306-D2E43C412BF2}" srcOrd="2" destOrd="0" parTransId="{061D398F-EF5D-1744-B24E-586541CAC043}" sibTransId="{CB4EA9DC-811D-1041-BB19-FCD3763AFB3D}"/>
    <dgm:cxn modelId="{34FD0ECA-512F-E141-BAD1-3EFE45EDA30A}" type="presParOf" srcId="{EAE205A4-7047-B549-B008-078ACFE28B26}" destId="{24310BF2-7A15-3A4C-9494-7F56B0862945}" srcOrd="0" destOrd="0" presId="urn:microsoft.com/office/officeart/2005/8/layout/chevron1"/>
    <dgm:cxn modelId="{407ADFD0-6528-EE49-8C15-4AEAB6C7F6CD}" type="presParOf" srcId="{EAE205A4-7047-B549-B008-078ACFE28B26}" destId="{4094379F-ADA8-4E45-BC15-24C3E1FBDADA}" srcOrd="1" destOrd="0" presId="urn:microsoft.com/office/officeart/2005/8/layout/chevron1"/>
    <dgm:cxn modelId="{5089CE9F-CA60-2C40-9504-39A7E86E8792}" type="presParOf" srcId="{EAE205A4-7047-B549-B008-078ACFE28B26}" destId="{73ED5944-8202-D340-876C-EA72C9FB1477}" srcOrd="2" destOrd="0" presId="urn:microsoft.com/office/officeart/2005/8/layout/chevron1"/>
    <dgm:cxn modelId="{B57C4D24-0C19-DD4B-A233-0E1ADD5FAD00}" type="presParOf" srcId="{EAE205A4-7047-B549-B008-078ACFE28B26}" destId="{00DDF9FA-4FD2-FF43-9A55-108B1BDB0CEC}" srcOrd="3" destOrd="0" presId="urn:microsoft.com/office/officeart/2005/8/layout/chevron1"/>
    <dgm:cxn modelId="{B75810D4-BDD2-104C-988A-6B7955AA3B5D}" type="presParOf" srcId="{EAE205A4-7047-B549-B008-078ACFE28B26}" destId="{A514A697-789B-9C4D-A101-9EE5BA78C1FD}" srcOrd="4" destOrd="0" presId="urn:microsoft.com/office/officeart/2005/8/layout/chevron1"/>
    <dgm:cxn modelId="{0A5EEAFC-C43B-4E40-8024-AEC96FC4F519}" type="presParOf" srcId="{EAE205A4-7047-B549-B008-078ACFE28B26}" destId="{975168F8-02E3-7D43-8838-DDC7F7D19FE8}" srcOrd="5" destOrd="0" presId="urn:microsoft.com/office/officeart/2005/8/layout/chevron1"/>
    <dgm:cxn modelId="{8F71BE9A-FD14-4043-9220-4D3D85E6A02A}" type="presParOf" srcId="{EAE205A4-7047-B549-B008-078ACFE28B26}" destId="{7C2A1B6C-429A-714C-A706-B69A0EB6C862}" srcOrd="6" destOrd="0" presId="urn:microsoft.com/office/officeart/2005/8/layout/chevron1"/>
    <dgm:cxn modelId="{0F8E63E4-E25F-9A4B-BAF7-91DF56E2E8B8}" type="presParOf" srcId="{EAE205A4-7047-B549-B008-078ACFE28B26}" destId="{11A948D4-91B9-184D-84F1-E776124DCB5F}" srcOrd="7" destOrd="0" presId="urn:microsoft.com/office/officeart/2005/8/layout/chevron1"/>
    <dgm:cxn modelId="{6A53368D-28B5-FF41-87CD-A1D1CECA368B}" type="presParOf" srcId="{EAE205A4-7047-B549-B008-078ACFE28B26}" destId="{084C8AE7-05E3-DD44-8BEB-8BB712CE33B6}" srcOrd="8" destOrd="0" presId="urn:microsoft.com/office/officeart/2005/8/layout/chevron1"/>
    <dgm:cxn modelId="{CE224305-3A29-1D47-A2B2-CA79375120A0}" type="presParOf" srcId="{EAE205A4-7047-B549-B008-078ACFE28B26}" destId="{5D21EDD0-4CE8-464A-A03D-D80CA0F389A8}" srcOrd="9" destOrd="0" presId="urn:microsoft.com/office/officeart/2005/8/layout/chevron1"/>
    <dgm:cxn modelId="{CB5B67E7-ABAE-E04C-8025-B69627F1299C}" type="presParOf" srcId="{EAE205A4-7047-B549-B008-078ACFE28B26}" destId="{9E65C29F-1A30-8C41-9BAE-44A880B63D98}"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6463A5-7D39-4B47-AAEC-D0E82FAD78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EC58A7-2592-428F-90A4-546269BB9E79}">
      <dgm:prSet custT="1"/>
      <dgm:spPr/>
      <dgm:t>
        <a:bodyPr/>
        <a:lstStyle/>
        <a:p>
          <a:endParaRPr lang="en-US" sz="2200" dirty="0"/>
        </a:p>
      </dgm:t>
    </dgm:pt>
    <dgm:pt modelId="{E9D420DB-AB0A-4D49-BAC7-5CBF7F793B2F}" type="parTrans" cxnId="{A42407B0-26EF-4B39-A7E5-CB966009FE2A}">
      <dgm:prSet/>
      <dgm:spPr/>
      <dgm:t>
        <a:bodyPr/>
        <a:lstStyle/>
        <a:p>
          <a:endParaRPr lang="en-US"/>
        </a:p>
      </dgm:t>
    </dgm:pt>
    <dgm:pt modelId="{30925BE1-9B20-4901-BC21-57D51808A4C2}" type="sibTrans" cxnId="{A42407B0-26EF-4B39-A7E5-CB966009FE2A}">
      <dgm:prSet/>
      <dgm:spPr/>
      <dgm:t>
        <a:bodyPr/>
        <a:lstStyle/>
        <a:p>
          <a:endParaRPr lang="en-US"/>
        </a:p>
      </dgm:t>
    </dgm:pt>
    <dgm:pt modelId="{DB5B7C7A-5F70-45A5-A94E-8E9BC5D44CF3}">
      <dgm:prSet/>
      <dgm:spPr/>
      <dgm:t>
        <a:bodyPr/>
        <a:lstStyle/>
        <a:p>
          <a:r>
            <a:rPr lang="en-US" dirty="0"/>
            <a:t>The technology selected should afford </a:t>
          </a:r>
          <a:r>
            <a:rPr lang="en-US" b="1" dirty="0">
              <a:solidFill>
                <a:srgbClr val="FFC000"/>
              </a:solidFill>
            </a:rPr>
            <a:t>adaptivity</a:t>
          </a:r>
          <a:r>
            <a:rPr lang="en-US" dirty="0"/>
            <a:t> because the instructor wants the course of the instruction to change based on individual student needs.</a:t>
          </a:r>
        </a:p>
      </dgm:t>
    </dgm:pt>
    <dgm:pt modelId="{7E0C9099-3F06-4F73-B362-BE24A2647F58}" type="parTrans" cxnId="{C9BF2E5D-41D8-4862-89C4-80916D68358C}">
      <dgm:prSet/>
      <dgm:spPr/>
      <dgm:t>
        <a:bodyPr/>
        <a:lstStyle/>
        <a:p>
          <a:endParaRPr lang="en-US"/>
        </a:p>
      </dgm:t>
    </dgm:pt>
    <dgm:pt modelId="{844C0C33-9236-4FB8-8AEB-B839800F2E6D}" type="sibTrans" cxnId="{C9BF2E5D-41D8-4862-89C4-80916D68358C}">
      <dgm:prSet/>
      <dgm:spPr/>
      <dgm:t>
        <a:bodyPr/>
        <a:lstStyle/>
        <a:p>
          <a:endParaRPr lang="en-US"/>
        </a:p>
      </dgm:t>
    </dgm:pt>
    <dgm:pt modelId="{04F8A3E2-A6FB-43B6-9CD8-C28F8116331B}" type="pres">
      <dgm:prSet presAssocID="{B76463A5-7D39-4B47-AAEC-D0E82FAD7849}" presName="root" presStyleCnt="0">
        <dgm:presLayoutVars>
          <dgm:dir/>
          <dgm:resizeHandles val="exact"/>
        </dgm:presLayoutVars>
      </dgm:prSet>
      <dgm:spPr/>
    </dgm:pt>
    <dgm:pt modelId="{FF3F8ADB-08CF-4C4D-9E41-7293D50CE65D}" type="pres">
      <dgm:prSet presAssocID="{08EC58A7-2592-428F-90A4-546269BB9E79}" presName="compNode" presStyleCnt="0"/>
      <dgm:spPr/>
    </dgm:pt>
    <dgm:pt modelId="{7ABAA204-662E-40D0-B3C1-75B210C313F8}" type="pres">
      <dgm:prSet presAssocID="{08EC58A7-2592-428F-90A4-546269BB9E79}" presName="bgRect" presStyleLbl="bgShp" presStyleIdx="0" presStyleCnt="2" custLinFactNeighborX="37603" custLinFactNeighborY="-54167"/>
      <dgm:spPr/>
    </dgm:pt>
    <dgm:pt modelId="{FF4AEDE2-A7CF-4402-A086-CE75810A722D}" type="pres">
      <dgm:prSet presAssocID="{08EC58A7-2592-428F-90A4-546269BB9E79}" presName="iconRect" presStyleLbl="node1" presStyleIdx="0" presStyleCnt="2" custLinFactY="-3826" custLinFactNeighborX="-11924" custLinFactNeighborY="-100000"/>
      <dgm:spPr>
        <a:ln>
          <a:noFill/>
        </a:ln>
      </dgm:spPr>
    </dgm:pt>
    <dgm:pt modelId="{8B000446-8E8E-4295-B327-00F63483F891}" type="pres">
      <dgm:prSet presAssocID="{08EC58A7-2592-428F-90A4-546269BB9E79}" presName="spaceRect" presStyleCnt="0"/>
      <dgm:spPr/>
    </dgm:pt>
    <dgm:pt modelId="{C6A9D84C-E002-4BAF-9EE5-20E20B9A0017}" type="pres">
      <dgm:prSet presAssocID="{08EC58A7-2592-428F-90A4-546269BB9E79}" presName="parTx" presStyleLbl="revTx" presStyleIdx="0" presStyleCnt="2">
        <dgm:presLayoutVars>
          <dgm:chMax val="0"/>
          <dgm:chPref val="0"/>
        </dgm:presLayoutVars>
      </dgm:prSet>
      <dgm:spPr/>
    </dgm:pt>
    <dgm:pt modelId="{DD46363C-69C0-4D6E-B048-91716A0DDE6E}" type="pres">
      <dgm:prSet presAssocID="{30925BE1-9B20-4901-BC21-57D51808A4C2}" presName="sibTrans" presStyleCnt="0"/>
      <dgm:spPr/>
    </dgm:pt>
    <dgm:pt modelId="{562537F0-E150-4933-8501-DA97E453409D}" type="pres">
      <dgm:prSet presAssocID="{DB5B7C7A-5F70-45A5-A94E-8E9BC5D44CF3}" presName="compNode" presStyleCnt="0"/>
      <dgm:spPr/>
    </dgm:pt>
    <dgm:pt modelId="{CC5B6332-19FB-4A34-B7FB-CB9CCC2125F4}" type="pres">
      <dgm:prSet presAssocID="{DB5B7C7A-5F70-45A5-A94E-8E9BC5D44CF3}" presName="bgRect" presStyleLbl="bgShp" presStyleIdx="1" presStyleCnt="2"/>
      <dgm:spPr/>
    </dgm:pt>
    <dgm:pt modelId="{AEDC3739-B877-4DC3-BC72-0BC24025F017}" type="pres">
      <dgm:prSet presAssocID="{DB5B7C7A-5F70-45A5-A94E-8E9BC5D44CF3}" presName="iconRect" presStyleLbl="node1" presStyleIdx="1" presStyleCnt="2"/>
      <dgm:spPr>
        <a:ln>
          <a:noFill/>
        </a:ln>
      </dgm:spPr>
    </dgm:pt>
    <dgm:pt modelId="{160F30FE-2AD1-4329-9E6D-115BE1A813E5}" type="pres">
      <dgm:prSet presAssocID="{DB5B7C7A-5F70-45A5-A94E-8E9BC5D44CF3}" presName="spaceRect" presStyleCnt="0"/>
      <dgm:spPr/>
    </dgm:pt>
    <dgm:pt modelId="{B895E5A4-2274-480B-A52F-32EB58BA82F2}" type="pres">
      <dgm:prSet presAssocID="{DB5B7C7A-5F70-45A5-A94E-8E9BC5D44CF3}" presName="parTx" presStyleLbl="revTx" presStyleIdx="1" presStyleCnt="2">
        <dgm:presLayoutVars>
          <dgm:chMax val="0"/>
          <dgm:chPref val="0"/>
        </dgm:presLayoutVars>
      </dgm:prSet>
      <dgm:spPr/>
    </dgm:pt>
  </dgm:ptLst>
  <dgm:cxnLst>
    <dgm:cxn modelId="{13E85637-21DD-477C-A7A9-1D736F34E315}" type="presOf" srcId="{B76463A5-7D39-4B47-AAEC-D0E82FAD7849}" destId="{04F8A3E2-A6FB-43B6-9CD8-C28F8116331B}" srcOrd="0" destOrd="0" presId="urn:microsoft.com/office/officeart/2018/2/layout/IconVerticalSolidList"/>
    <dgm:cxn modelId="{A3ED7652-CC66-4AB3-B337-C6D5B745F864}" type="presOf" srcId="{08EC58A7-2592-428F-90A4-546269BB9E79}" destId="{C6A9D84C-E002-4BAF-9EE5-20E20B9A0017}" srcOrd="0" destOrd="0" presId="urn:microsoft.com/office/officeart/2018/2/layout/IconVerticalSolidList"/>
    <dgm:cxn modelId="{C9BF2E5D-41D8-4862-89C4-80916D68358C}" srcId="{B76463A5-7D39-4B47-AAEC-D0E82FAD7849}" destId="{DB5B7C7A-5F70-45A5-A94E-8E9BC5D44CF3}" srcOrd="1" destOrd="0" parTransId="{7E0C9099-3F06-4F73-B362-BE24A2647F58}" sibTransId="{844C0C33-9236-4FB8-8AEB-B839800F2E6D}"/>
    <dgm:cxn modelId="{1E622998-D0FD-4BBB-8009-52EC03055BEB}" type="presOf" srcId="{DB5B7C7A-5F70-45A5-A94E-8E9BC5D44CF3}" destId="{B895E5A4-2274-480B-A52F-32EB58BA82F2}" srcOrd="0" destOrd="0" presId="urn:microsoft.com/office/officeart/2018/2/layout/IconVerticalSolidList"/>
    <dgm:cxn modelId="{A42407B0-26EF-4B39-A7E5-CB966009FE2A}" srcId="{B76463A5-7D39-4B47-AAEC-D0E82FAD7849}" destId="{08EC58A7-2592-428F-90A4-546269BB9E79}" srcOrd="0" destOrd="0" parTransId="{E9D420DB-AB0A-4D49-BAC7-5CBF7F793B2F}" sibTransId="{30925BE1-9B20-4901-BC21-57D51808A4C2}"/>
    <dgm:cxn modelId="{DEBEC955-A711-4AF7-8D55-040479940B53}" type="presParOf" srcId="{04F8A3E2-A6FB-43B6-9CD8-C28F8116331B}" destId="{FF3F8ADB-08CF-4C4D-9E41-7293D50CE65D}" srcOrd="0" destOrd="0" presId="urn:microsoft.com/office/officeart/2018/2/layout/IconVerticalSolidList"/>
    <dgm:cxn modelId="{A606D41C-C025-4887-9140-CF756F4C6AB7}" type="presParOf" srcId="{FF3F8ADB-08CF-4C4D-9E41-7293D50CE65D}" destId="{7ABAA204-662E-40D0-B3C1-75B210C313F8}" srcOrd="0" destOrd="0" presId="urn:microsoft.com/office/officeart/2018/2/layout/IconVerticalSolidList"/>
    <dgm:cxn modelId="{8F1A0757-CB10-4026-BD62-6049601CF24C}" type="presParOf" srcId="{FF3F8ADB-08CF-4C4D-9E41-7293D50CE65D}" destId="{FF4AEDE2-A7CF-4402-A086-CE75810A722D}" srcOrd="1" destOrd="0" presId="urn:microsoft.com/office/officeart/2018/2/layout/IconVerticalSolidList"/>
    <dgm:cxn modelId="{E20D25D2-CCCC-41AA-8A0D-F305C810B787}" type="presParOf" srcId="{FF3F8ADB-08CF-4C4D-9E41-7293D50CE65D}" destId="{8B000446-8E8E-4295-B327-00F63483F891}" srcOrd="2" destOrd="0" presId="urn:microsoft.com/office/officeart/2018/2/layout/IconVerticalSolidList"/>
    <dgm:cxn modelId="{975CD93A-2409-4320-A58C-D93BD443EFA8}" type="presParOf" srcId="{FF3F8ADB-08CF-4C4D-9E41-7293D50CE65D}" destId="{C6A9D84C-E002-4BAF-9EE5-20E20B9A0017}" srcOrd="3" destOrd="0" presId="urn:microsoft.com/office/officeart/2018/2/layout/IconVerticalSolidList"/>
    <dgm:cxn modelId="{ADB465E1-A9BD-41FA-AB44-47DF5588720C}" type="presParOf" srcId="{04F8A3E2-A6FB-43B6-9CD8-C28F8116331B}" destId="{DD46363C-69C0-4D6E-B048-91716A0DDE6E}" srcOrd="1" destOrd="0" presId="urn:microsoft.com/office/officeart/2018/2/layout/IconVerticalSolidList"/>
    <dgm:cxn modelId="{841FF6D4-D799-49CA-A511-18145144F3AD}" type="presParOf" srcId="{04F8A3E2-A6FB-43B6-9CD8-C28F8116331B}" destId="{562537F0-E150-4933-8501-DA97E453409D}" srcOrd="2" destOrd="0" presId="urn:microsoft.com/office/officeart/2018/2/layout/IconVerticalSolidList"/>
    <dgm:cxn modelId="{6D65BDB9-6314-4772-B8B4-A793C6AEDD55}" type="presParOf" srcId="{562537F0-E150-4933-8501-DA97E453409D}" destId="{CC5B6332-19FB-4A34-B7FB-CB9CCC2125F4}" srcOrd="0" destOrd="0" presId="urn:microsoft.com/office/officeart/2018/2/layout/IconVerticalSolidList"/>
    <dgm:cxn modelId="{11F271BB-B3C3-43DE-BF8F-29ED5D0875C3}" type="presParOf" srcId="{562537F0-E150-4933-8501-DA97E453409D}" destId="{AEDC3739-B877-4DC3-BC72-0BC24025F017}" srcOrd="1" destOrd="0" presId="urn:microsoft.com/office/officeart/2018/2/layout/IconVerticalSolidList"/>
    <dgm:cxn modelId="{381BB7B0-1BAE-45A5-A853-91A2B0534501}" type="presParOf" srcId="{562537F0-E150-4933-8501-DA97E453409D}" destId="{160F30FE-2AD1-4329-9E6D-115BE1A813E5}" srcOrd="2" destOrd="0" presId="urn:microsoft.com/office/officeart/2018/2/layout/IconVerticalSolidList"/>
    <dgm:cxn modelId="{621B895E-D2E2-4F6F-A08A-9232913F2FFE}" type="presParOf" srcId="{562537F0-E150-4933-8501-DA97E453409D}" destId="{B895E5A4-2274-480B-A52F-32EB58BA82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5CD09D-B1EF-6B45-BF6B-0A9CB9E920E8}" type="doc">
      <dgm:prSet loTypeId="urn:microsoft.com/office/officeart/2005/8/layout/chevron1" loCatId="" qsTypeId="urn:microsoft.com/office/officeart/2005/8/quickstyle/simple1" qsCatId="simple" csTypeId="urn:microsoft.com/office/officeart/2005/8/colors/accent2_2" csCatId="accent2" phldr="1"/>
      <dgm:spPr/>
    </dgm:pt>
    <dgm:pt modelId="{C05938AE-805B-944C-9E6E-74EF2268387F}">
      <dgm:prSet phldrT="[Text]"/>
      <dgm:spPr/>
      <dgm:t>
        <a:bodyPr/>
        <a:lstStyle/>
        <a:p>
          <a:r>
            <a:rPr lang="en-US" dirty="0"/>
            <a:t>Affordances &amp; Constraints</a:t>
          </a:r>
        </a:p>
      </dgm:t>
    </dgm:pt>
    <dgm:pt modelId="{B25949EF-8361-0C46-A77C-7BE4103C387C}" type="parTrans" cxnId="{DC15D3EE-0111-724B-85AF-F3068A3FA64D}">
      <dgm:prSet/>
      <dgm:spPr/>
      <dgm:t>
        <a:bodyPr/>
        <a:lstStyle/>
        <a:p>
          <a:endParaRPr lang="en-US"/>
        </a:p>
      </dgm:t>
    </dgm:pt>
    <dgm:pt modelId="{57CAF55F-5C1F-7D4D-9D29-DCC442EE9A71}" type="sibTrans" cxnId="{DC15D3EE-0111-724B-85AF-F3068A3FA64D}">
      <dgm:prSet/>
      <dgm:spPr/>
      <dgm:t>
        <a:bodyPr/>
        <a:lstStyle/>
        <a:p>
          <a:endParaRPr lang="en-US"/>
        </a:p>
      </dgm:t>
    </dgm:pt>
    <dgm:pt modelId="{58D38020-FE95-CD4D-A191-EA0E5B10B9C0}">
      <dgm:prSet phldrT="[Text]"/>
      <dgm:spPr/>
      <dgm:t>
        <a:bodyPr/>
        <a:lstStyle/>
        <a:p>
          <a:r>
            <a:rPr lang="en-US" dirty="0"/>
            <a:t>Technological Affordances &amp; Constraints</a:t>
          </a:r>
        </a:p>
      </dgm:t>
    </dgm:pt>
    <dgm:pt modelId="{56CC224F-CA27-AF40-80BE-5AB3A05A0BD6}" type="parTrans" cxnId="{611ABB35-711F-D74F-BC70-1AF4B6EBB25B}">
      <dgm:prSet/>
      <dgm:spPr/>
      <dgm:t>
        <a:bodyPr/>
        <a:lstStyle/>
        <a:p>
          <a:endParaRPr lang="en-US"/>
        </a:p>
      </dgm:t>
    </dgm:pt>
    <dgm:pt modelId="{6B037E67-23D0-CF46-B9FF-0CACE72D4294}" type="sibTrans" cxnId="{611ABB35-711F-D74F-BC70-1AF4B6EBB25B}">
      <dgm:prSet/>
      <dgm:spPr/>
      <dgm:t>
        <a:bodyPr/>
        <a:lstStyle/>
        <a:p>
          <a:endParaRPr lang="en-US"/>
        </a:p>
      </dgm:t>
    </dgm:pt>
    <dgm:pt modelId="{48E3E7C1-B877-324E-8306-D2E43C412BF2}">
      <dgm:prSet/>
      <dgm:spPr/>
      <dgm:t>
        <a:bodyPr/>
        <a:lstStyle/>
        <a:p>
          <a:r>
            <a:rPr lang="en-US" dirty="0"/>
            <a:t>Instructional Design Decisions</a:t>
          </a:r>
        </a:p>
      </dgm:t>
    </dgm:pt>
    <dgm:pt modelId="{061D398F-EF5D-1744-B24E-586541CAC043}" type="parTrans" cxnId="{63B93CF0-E53A-4E4A-B1DA-45732FAA1921}">
      <dgm:prSet/>
      <dgm:spPr/>
      <dgm:t>
        <a:bodyPr/>
        <a:lstStyle/>
        <a:p>
          <a:endParaRPr lang="en-US"/>
        </a:p>
      </dgm:t>
    </dgm:pt>
    <dgm:pt modelId="{CB4EA9DC-811D-1041-BB19-FCD3763AFB3D}" type="sibTrans" cxnId="{63B93CF0-E53A-4E4A-B1DA-45732FAA1921}">
      <dgm:prSet/>
      <dgm:spPr/>
      <dgm:t>
        <a:bodyPr/>
        <a:lstStyle/>
        <a:p>
          <a:endParaRPr lang="en-US"/>
        </a:p>
      </dgm:t>
    </dgm:pt>
    <dgm:pt modelId="{879EF1CD-41EE-004C-ACE1-9003DACA17AF}">
      <dgm:prSet/>
      <dgm:spPr>
        <a:solidFill>
          <a:schemeClr val="accent5"/>
        </a:solidFill>
      </dgm:spPr>
      <dgm:t>
        <a:bodyPr/>
        <a:lstStyle/>
        <a:p>
          <a:r>
            <a:rPr lang="en-US" dirty="0"/>
            <a:t>Instructional &amp; Learner Analysis</a:t>
          </a:r>
        </a:p>
      </dgm:t>
    </dgm:pt>
    <dgm:pt modelId="{72F76982-BF5E-8D42-9D18-204E4F466342}" type="parTrans" cxnId="{DE8B7614-E5BE-FF4C-A9BA-F895F57B681D}">
      <dgm:prSet/>
      <dgm:spPr/>
      <dgm:t>
        <a:bodyPr/>
        <a:lstStyle/>
        <a:p>
          <a:endParaRPr lang="en-US"/>
        </a:p>
      </dgm:t>
    </dgm:pt>
    <dgm:pt modelId="{BEADC8CE-BED8-8141-90E2-AC14E1A4F312}" type="sibTrans" cxnId="{DE8B7614-E5BE-FF4C-A9BA-F895F57B681D}">
      <dgm:prSet/>
      <dgm:spPr/>
      <dgm:t>
        <a:bodyPr/>
        <a:lstStyle/>
        <a:p>
          <a:endParaRPr lang="en-US"/>
        </a:p>
      </dgm:t>
    </dgm:pt>
    <dgm:pt modelId="{40246389-7B3E-F44A-BD28-A88B1B059281}">
      <dgm:prSet/>
      <dgm:spPr/>
      <dgm:t>
        <a:bodyPr/>
        <a:lstStyle/>
        <a:p>
          <a:r>
            <a:rPr lang="en-US" dirty="0"/>
            <a:t>Technology Selection</a:t>
          </a:r>
        </a:p>
      </dgm:t>
    </dgm:pt>
    <dgm:pt modelId="{1520E2A1-2298-B64D-A8D8-22ECECF937C9}" type="parTrans" cxnId="{CB80CF76-AB07-244B-8BC4-2E229455F6D3}">
      <dgm:prSet/>
      <dgm:spPr/>
      <dgm:t>
        <a:bodyPr/>
        <a:lstStyle/>
        <a:p>
          <a:endParaRPr lang="en-US"/>
        </a:p>
      </dgm:t>
    </dgm:pt>
    <dgm:pt modelId="{203F3258-266B-6E40-8248-3AC9A9F1E77C}" type="sibTrans" cxnId="{CB80CF76-AB07-244B-8BC4-2E229455F6D3}">
      <dgm:prSet/>
      <dgm:spPr/>
      <dgm:t>
        <a:bodyPr/>
        <a:lstStyle/>
        <a:p>
          <a:endParaRPr lang="en-US"/>
        </a:p>
      </dgm:t>
    </dgm:pt>
    <dgm:pt modelId="{03FAF950-23D0-2741-9182-661E147A7251}">
      <dgm:prSet/>
      <dgm:spPr/>
      <dgm:t>
        <a:bodyPr/>
        <a:lstStyle/>
        <a:p>
          <a:r>
            <a:rPr lang="en-US" dirty="0"/>
            <a:t>Technology Integration</a:t>
          </a:r>
        </a:p>
      </dgm:t>
    </dgm:pt>
    <dgm:pt modelId="{7D7E419D-29B8-D748-AA52-C7746A070862}" type="parTrans" cxnId="{DC8CEBD2-5E10-CB48-ADE6-EFF4133DD777}">
      <dgm:prSet/>
      <dgm:spPr/>
      <dgm:t>
        <a:bodyPr/>
        <a:lstStyle/>
        <a:p>
          <a:endParaRPr lang="en-US"/>
        </a:p>
      </dgm:t>
    </dgm:pt>
    <dgm:pt modelId="{16339C7C-F153-9549-A87D-176E83060196}" type="sibTrans" cxnId="{DC8CEBD2-5E10-CB48-ADE6-EFF4133DD777}">
      <dgm:prSet/>
      <dgm:spPr/>
      <dgm:t>
        <a:bodyPr/>
        <a:lstStyle/>
        <a:p>
          <a:endParaRPr lang="en-US"/>
        </a:p>
      </dgm:t>
    </dgm:pt>
    <dgm:pt modelId="{EAE205A4-7047-B549-B008-078ACFE28B26}" type="pres">
      <dgm:prSet presAssocID="{EC5CD09D-B1EF-6B45-BF6B-0A9CB9E920E8}" presName="Name0" presStyleCnt="0">
        <dgm:presLayoutVars>
          <dgm:dir/>
          <dgm:animLvl val="lvl"/>
          <dgm:resizeHandles val="exact"/>
        </dgm:presLayoutVars>
      </dgm:prSet>
      <dgm:spPr/>
    </dgm:pt>
    <dgm:pt modelId="{24310BF2-7A15-3A4C-9494-7F56B0862945}" type="pres">
      <dgm:prSet presAssocID="{C05938AE-805B-944C-9E6E-74EF2268387F}" presName="parTxOnly" presStyleLbl="node1" presStyleIdx="0" presStyleCnt="6">
        <dgm:presLayoutVars>
          <dgm:chMax val="0"/>
          <dgm:chPref val="0"/>
          <dgm:bulletEnabled val="1"/>
        </dgm:presLayoutVars>
      </dgm:prSet>
      <dgm:spPr/>
    </dgm:pt>
    <dgm:pt modelId="{4094379F-ADA8-4E45-BC15-24C3E1FBDADA}" type="pres">
      <dgm:prSet presAssocID="{57CAF55F-5C1F-7D4D-9D29-DCC442EE9A71}" presName="parTxOnlySpace" presStyleCnt="0"/>
      <dgm:spPr/>
    </dgm:pt>
    <dgm:pt modelId="{73ED5944-8202-D340-876C-EA72C9FB1477}" type="pres">
      <dgm:prSet presAssocID="{58D38020-FE95-CD4D-A191-EA0E5B10B9C0}" presName="parTxOnly" presStyleLbl="node1" presStyleIdx="1" presStyleCnt="6">
        <dgm:presLayoutVars>
          <dgm:chMax val="0"/>
          <dgm:chPref val="0"/>
          <dgm:bulletEnabled val="1"/>
        </dgm:presLayoutVars>
      </dgm:prSet>
      <dgm:spPr/>
    </dgm:pt>
    <dgm:pt modelId="{00DDF9FA-4FD2-FF43-9A55-108B1BDB0CEC}" type="pres">
      <dgm:prSet presAssocID="{6B037E67-23D0-CF46-B9FF-0CACE72D4294}" presName="parTxOnlySpace" presStyleCnt="0"/>
      <dgm:spPr/>
    </dgm:pt>
    <dgm:pt modelId="{A514A697-789B-9C4D-A101-9EE5BA78C1FD}" type="pres">
      <dgm:prSet presAssocID="{48E3E7C1-B877-324E-8306-D2E43C412BF2}" presName="parTxOnly" presStyleLbl="node1" presStyleIdx="2" presStyleCnt="6">
        <dgm:presLayoutVars>
          <dgm:chMax val="0"/>
          <dgm:chPref val="0"/>
          <dgm:bulletEnabled val="1"/>
        </dgm:presLayoutVars>
      </dgm:prSet>
      <dgm:spPr/>
    </dgm:pt>
    <dgm:pt modelId="{975168F8-02E3-7D43-8838-DDC7F7D19FE8}" type="pres">
      <dgm:prSet presAssocID="{CB4EA9DC-811D-1041-BB19-FCD3763AFB3D}" presName="parTxOnlySpace" presStyleCnt="0"/>
      <dgm:spPr/>
    </dgm:pt>
    <dgm:pt modelId="{7C2A1B6C-429A-714C-A706-B69A0EB6C862}" type="pres">
      <dgm:prSet presAssocID="{879EF1CD-41EE-004C-ACE1-9003DACA17AF}" presName="parTxOnly" presStyleLbl="node1" presStyleIdx="3" presStyleCnt="6">
        <dgm:presLayoutVars>
          <dgm:chMax val="0"/>
          <dgm:chPref val="0"/>
          <dgm:bulletEnabled val="1"/>
        </dgm:presLayoutVars>
      </dgm:prSet>
      <dgm:spPr/>
    </dgm:pt>
    <dgm:pt modelId="{11A948D4-91B9-184D-84F1-E776124DCB5F}" type="pres">
      <dgm:prSet presAssocID="{BEADC8CE-BED8-8141-90E2-AC14E1A4F312}" presName="parTxOnlySpace" presStyleCnt="0"/>
      <dgm:spPr/>
    </dgm:pt>
    <dgm:pt modelId="{084C8AE7-05E3-DD44-8BEB-8BB712CE33B6}" type="pres">
      <dgm:prSet presAssocID="{40246389-7B3E-F44A-BD28-A88B1B059281}" presName="parTxOnly" presStyleLbl="node1" presStyleIdx="4" presStyleCnt="6">
        <dgm:presLayoutVars>
          <dgm:chMax val="0"/>
          <dgm:chPref val="0"/>
          <dgm:bulletEnabled val="1"/>
        </dgm:presLayoutVars>
      </dgm:prSet>
      <dgm:spPr/>
    </dgm:pt>
    <dgm:pt modelId="{5D21EDD0-4CE8-464A-A03D-D80CA0F389A8}" type="pres">
      <dgm:prSet presAssocID="{203F3258-266B-6E40-8248-3AC9A9F1E77C}" presName="parTxOnlySpace" presStyleCnt="0"/>
      <dgm:spPr/>
    </dgm:pt>
    <dgm:pt modelId="{9E65C29F-1A30-8C41-9BAE-44A880B63D98}" type="pres">
      <dgm:prSet presAssocID="{03FAF950-23D0-2741-9182-661E147A7251}" presName="parTxOnly" presStyleLbl="node1" presStyleIdx="5" presStyleCnt="6">
        <dgm:presLayoutVars>
          <dgm:chMax val="0"/>
          <dgm:chPref val="0"/>
          <dgm:bulletEnabled val="1"/>
        </dgm:presLayoutVars>
      </dgm:prSet>
      <dgm:spPr/>
    </dgm:pt>
  </dgm:ptLst>
  <dgm:cxnLst>
    <dgm:cxn modelId="{70662D04-7832-3246-B55D-5DE8283E655E}" type="presOf" srcId="{C05938AE-805B-944C-9E6E-74EF2268387F}" destId="{24310BF2-7A15-3A4C-9494-7F56B0862945}" srcOrd="0" destOrd="0" presId="urn:microsoft.com/office/officeart/2005/8/layout/chevron1"/>
    <dgm:cxn modelId="{DE8B7614-E5BE-FF4C-A9BA-F895F57B681D}" srcId="{EC5CD09D-B1EF-6B45-BF6B-0A9CB9E920E8}" destId="{879EF1CD-41EE-004C-ACE1-9003DACA17AF}" srcOrd="3" destOrd="0" parTransId="{72F76982-BF5E-8D42-9D18-204E4F466342}" sibTransId="{BEADC8CE-BED8-8141-90E2-AC14E1A4F312}"/>
    <dgm:cxn modelId="{611ABB35-711F-D74F-BC70-1AF4B6EBB25B}" srcId="{EC5CD09D-B1EF-6B45-BF6B-0A9CB9E920E8}" destId="{58D38020-FE95-CD4D-A191-EA0E5B10B9C0}" srcOrd="1" destOrd="0" parTransId="{56CC224F-CA27-AF40-80BE-5AB3A05A0BD6}" sibTransId="{6B037E67-23D0-CF46-B9FF-0CACE72D4294}"/>
    <dgm:cxn modelId="{2B297552-B4AD-B042-A259-8B783EF66C1D}" type="presOf" srcId="{58D38020-FE95-CD4D-A191-EA0E5B10B9C0}" destId="{73ED5944-8202-D340-876C-EA72C9FB1477}" srcOrd="0" destOrd="0" presId="urn:microsoft.com/office/officeart/2005/8/layout/chevron1"/>
    <dgm:cxn modelId="{15641D6E-03CC-C645-B5FC-68191A7B4BE2}" type="presOf" srcId="{03FAF950-23D0-2741-9182-661E147A7251}" destId="{9E65C29F-1A30-8C41-9BAE-44A880B63D98}" srcOrd="0" destOrd="0" presId="urn:microsoft.com/office/officeart/2005/8/layout/chevron1"/>
    <dgm:cxn modelId="{CB80CF76-AB07-244B-8BC4-2E229455F6D3}" srcId="{EC5CD09D-B1EF-6B45-BF6B-0A9CB9E920E8}" destId="{40246389-7B3E-F44A-BD28-A88B1B059281}" srcOrd="4" destOrd="0" parTransId="{1520E2A1-2298-B64D-A8D8-22ECECF937C9}" sibTransId="{203F3258-266B-6E40-8248-3AC9A9F1E77C}"/>
    <dgm:cxn modelId="{744E2388-BB07-2B41-9504-5D0CCFC553EC}" type="presOf" srcId="{EC5CD09D-B1EF-6B45-BF6B-0A9CB9E920E8}" destId="{EAE205A4-7047-B549-B008-078ACFE28B26}" srcOrd="0" destOrd="0" presId="urn:microsoft.com/office/officeart/2005/8/layout/chevron1"/>
    <dgm:cxn modelId="{78D621BB-529E-AD4E-9352-9E3488657665}" type="presOf" srcId="{879EF1CD-41EE-004C-ACE1-9003DACA17AF}" destId="{7C2A1B6C-429A-714C-A706-B69A0EB6C862}" srcOrd="0" destOrd="0" presId="urn:microsoft.com/office/officeart/2005/8/layout/chevron1"/>
    <dgm:cxn modelId="{DC8CEBD2-5E10-CB48-ADE6-EFF4133DD777}" srcId="{EC5CD09D-B1EF-6B45-BF6B-0A9CB9E920E8}" destId="{03FAF950-23D0-2741-9182-661E147A7251}" srcOrd="5" destOrd="0" parTransId="{7D7E419D-29B8-D748-AA52-C7746A070862}" sibTransId="{16339C7C-F153-9549-A87D-176E83060196}"/>
    <dgm:cxn modelId="{B0DD19E0-56AD-7145-8BC9-8472661380C4}" type="presOf" srcId="{48E3E7C1-B877-324E-8306-D2E43C412BF2}" destId="{A514A697-789B-9C4D-A101-9EE5BA78C1FD}" srcOrd="0" destOrd="0" presId="urn:microsoft.com/office/officeart/2005/8/layout/chevron1"/>
    <dgm:cxn modelId="{9DC26BE4-8088-714B-8F7A-5EF55F1BABA4}" type="presOf" srcId="{40246389-7B3E-F44A-BD28-A88B1B059281}" destId="{084C8AE7-05E3-DD44-8BEB-8BB712CE33B6}" srcOrd="0" destOrd="0" presId="urn:microsoft.com/office/officeart/2005/8/layout/chevron1"/>
    <dgm:cxn modelId="{DC15D3EE-0111-724B-85AF-F3068A3FA64D}" srcId="{EC5CD09D-B1EF-6B45-BF6B-0A9CB9E920E8}" destId="{C05938AE-805B-944C-9E6E-74EF2268387F}" srcOrd="0" destOrd="0" parTransId="{B25949EF-8361-0C46-A77C-7BE4103C387C}" sibTransId="{57CAF55F-5C1F-7D4D-9D29-DCC442EE9A71}"/>
    <dgm:cxn modelId="{63B93CF0-E53A-4E4A-B1DA-45732FAA1921}" srcId="{EC5CD09D-B1EF-6B45-BF6B-0A9CB9E920E8}" destId="{48E3E7C1-B877-324E-8306-D2E43C412BF2}" srcOrd="2" destOrd="0" parTransId="{061D398F-EF5D-1744-B24E-586541CAC043}" sibTransId="{CB4EA9DC-811D-1041-BB19-FCD3763AFB3D}"/>
    <dgm:cxn modelId="{34FD0ECA-512F-E141-BAD1-3EFE45EDA30A}" type="presParOf" srcId="{EAE205A4-7047-B549-B008-078ACFE28B26}" destId="{24310BF2-7A15-3A4C-9494-7F56B0862945}" srcOrd="0" destOrd="0" presId="urn:microsoft.com/office/officeart/2005/8/layout/chevron1"/>
    <dgm:cxn modelId="{407ADFD0-6528-EE49-8C15-4AEAB6C7F6CD}" type="presParOf" srcId="{EAE205A4-7047-B549-B008-078ACFE28B26}" destId="{4094379F-ADA8-4E45-BC15-24C3E1FBDADA}" srcOrd="1" destOrd="0" presId="urn:microsoft.com/office/officeart/2005/8/layout/chevron1"/>
    <dgm:cxn modelId="{5089CE9F-CA60-2C40-9504-39A7E86E8792}" type="presParOf" srcId="{EAE205A4-7047-B549-B008-078ACFE28B26}" destId="{73ED5944-8202-D340-876C-EA72C9FB1477}" srcOrd="2" destOrd="0" presId="urn:microsoft.com/office/officeart/2005/8/layout/chevron1"/>
    <dgm:cxn modelId="{B57C4D24-0C19-DD4B-A233-0E1ADD5FAD00}" type="presParOf" srcId="{EAE205A4-7047-B549-B008-078ACFE28B26}" destId="{00DDF9FA-4FD2-FF43-9A55-108B1BDB0CEC}" srcOrd="3" destOrd="0" presId="urn:microsoft.com/office/officeart/2005/8/layout/chevron1"/>
    <dgm:cxn modelId="{B75810D4-BDD2-104C-988A-6B7955AA3B5D}" type="presParOf" srcId="{EAE205A4-7047-B549-B008-078ACFE28B26}" destId="{A514A697-789B-9C4D-A101-9EE5BA78C1FD}" srcOrd="4" destOrd="0" presId="urn:microsoft.com/office/officeart/2005/8/layout/chevron1"/>
    <dgm:cxn modelId="{0A5EEAFC-C43B-4E40-8024-AEC96FC4F519}" type="presParOf" srcId="{EAE205A4-7047-B549-B008-078ACFE28B26}" destId="{975168F8-02E3-7D43-8838-DDC7F7D19FE8}" srcOrd="5" destOrd="0" presId="urn:microsoft.com/office/officeart/2005/8/layout/chevron1"/>
    <dgm:cxn modelId="{8F71BE9A-FD14-4043-9220-4D3D85E6A02A}" type="presParOf" srcId="{EAE205A4-7047-B549-B008-078ACFE28B26}" destId="{7C2A1B6C-429A-714C-A706-B69A0EB6C862}" srcOrd="6" destOrd="0" presId="urn:microsoft.com/office/officeart/2005/8/layout/chevron1"/>
    <dgm:cxn modelId="{0F8E63E4-E25F-9A4B-BAF7-91DF56E2E8B8}" type="presParOf" srcId="{EAE205A4-7047-B549-B008-078ACFE28B26}" destId="{11A948D4-91B9-184D-84F1-E776124DCB5F}" srcOrd="7" destOrd="0" presId="urn:microsoft.com/office/officeart/2005/8/layout/chevron1"/>
    <dgm:cxn modelId="{6A53368D-28B5-FF41-87CD-A1D1CECA368B}" type="presParOf" srcId="{EAE205A4-7047-B549-B008-078ACFE28B26}" destId="{084C8AE7-05E3-DD44-8BEB-8BB712CE33B6}" srcOrd="8" destOrd="0" presId="urn:microsoft.com/office/officeart/2005/8/layout/chevron1"/>
    <dgm:cxn modelId="{CE224305-3A29-1D47-A2B2-CA79375120A0}" type="presParOf" srcId="{EAE205A4-7047-B549-B008-078ACFE28B26}" destId="{5D21EDD0-4CE8-464A-A03D-D80CA0F389A8}" srcOrd="9" destOrd="0" presId="urn:microsoft.com/office/officeart/2005/8/layout/chevron1"/>
    <dgm:cxn modelId="{CB5B67E7-ABAE-E04C-8025-B69627F1299C}" type="presParOf" srcId="{EAE205A4-7047-B549-B008-078ACFE28B26}" destId="{9E65C29F-1A30-8C41-9BAE-44A880B63D98}"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BDF22F-D277-834F-B0F1-30218ABAA9C3}"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0D9CDAE5-E294-654B-A032-8376B92E7F1F}">
      <dgm:prSet phldrT="[Text]"/>
      <dgm:spPr/>
      <dgm:t>
        <a:bodyPr/>
        <a:lstStyle/>
        <a:p>
          <a:r>
            <a:rPr lang="en-US" dirty="0"/>
            <a:t>Needs</a:t>
          </a:r>
        </a:p>
      </dgm:t>
    </dgm:pt>
    <dgm:pt modelId="{8AC86F65-59FA-3749-A879-6F5044D77FD5}" type="parTrans" cxnId="{6311A401-976E-234C-A4B2-46D96D3BB52F}">
      <dgm:prSet/>
      <dgm:spPr/>
      <dgm:t>
        <a:bodyPr/>
        <a:lstStyle/>
        <a:p>
          <a:endParaRPr lang="en-US"/>
        </a:p>
      </dgm:t>
    </dgm:pt>
    <dgm:pt modelId="{E3F53899-92F2-2E40-9E78-5BB649FE6E87}" type="sibTrans" cxnId="{6311A401-976E-234C-A4B2-46D96D3BB52F}">
      <dgm:prSet/>
      <dgm:spPr/>
      <dgm:t>
        <a:bodyPr/>
        <a:lstStyle/>
        <a:p>
          <a:endParaRPr lang="en-US"/>
        </a:p>
      </dgm:t>
    </dgm:pt>
    <dgm:pt modelId="{AA7E2EF1-3D53-CA49-870B-B9E4C4BB59EC}">
      <dgm:prSet phldrT="[Text]"/>
      <dgm:spPr/>
      <dgm:t>
        <a:bodyPr/>
        <a:lstStyle/>
        <a:p>
          <a:r>
            <a:rPr lang="en-US" dirty="0"/>
            <a:t>Design Principles and Models</a:t>
          </a:r>
        </a:p>
      </dgm:t>
    </dgm:pt>
    <dgm:pt modelId="{AF7834CD-6D98-834D-B0B6-AD5477D34C36}" type="parTrans" cxnId="{2BDAAB48-1157-8646-B558-28FCBDAF68F2}">
      <dgm:prSet/>
      <dgm:spPr/>
      <dgm:t>
        <a:bodyPr/>
        <a:lstStyle/>
        <a:p>
          <a:endParaRPr lang="en-US"/>
        </a:p>
      </dgm:t>
    </dgm:pt>
    <dgm:pt modelId="{4490443C-3CAF-F946-A12C-873958859E74}" type="sibTrans" cxnId="{2BDAAB48-1157-8646-B558-28FCBDAF68F2}">
      <dgm:prSet/>
      <dgm:spPr/>
      <dgm:t>
        <a:bodyPr/>
        <a:lstStyle/>
        <a:p>
          <a:endParaRPr lang="en-US"/>
        </a:p>
      </dgm:t>
    </dgm:pt>
    <dgm:pt modelId="{2475A288-5E3A-7446-8012-2E2DF5895414}">
      <dgm:prSet phldrT="[Text]"/>
      <dgm:spPr/>
      <dgm:t>
        <a:bodyPr/>
        <a:lstStyle/>
        <a:p>
          <a:r>
            <a:rPr lang="en-US" dirty="0"/>
            <a:t>Content</a:t>
          </a:r>
        </a:p>
      </dgm:t>
    </dgm:pt>
    <dgm:pt modelId="{B491F12B-41EB-4243-954B-806A3630E5E8}" type="parTrans" cxnId="{2E0F968B-EE70-AF49-9CE3-6DF20387FFA7}">
      <dgm:prSet/>
      <dgm:spPr/>
      <dgm:t>
        <a:bodyPr/>
        <a:lstStyle/>
        <a:p>
          <a:endParaRPr lang="en-US"/>
        </a:p>
      </dgm:t>
    </dgm:pt>
    <dgm:pt modelId="{5DAD89A1-920F-0B4C-9875-2C16C8E0C189}" type="sibTrans" cxnId="{2E0F968B-EE70-AF49-9CE3-6DF20387FFA7}">
      <dgm:prSet/>
      <dgm:spPr/>
      <dgm:t>
        <a:bodyPr/>
        <a:lstStyle/>
        <a:p>
          <a:endParaRPr lang="en-US"/>
        </a:p>
      </dgm:t>
    </dgm:pt>
    <dgm:pt modelId="{3EA52AE6-3288-9E4B-B22A-53C0BA0CEBDA}">
      <dgm:prSet phldrT="[Text]"/>
      <dgm:spPr/>
      <dgm:t>
        <a:bodyPr/>
        <a:lstStyle/>
        <a:p>
          <a:r>
            <a:rPr lang="en-US" dirty="0"/>
            <a:t>Learners</a:t>
          </a:r>
        </a:p>
      </dgm:t>
    </dgm:pt>
    <dgm:pt modelId="{A948BBEF-0DEE-AC42-90B0-0E405FC03725}" type="parTrans" cxnId="{0C9459EB-F5B8-5F4F-8339-9136E85D5788}">
      <dgm:prSet/>
      <dgm:spPr/>
      <dgm:t>
        <a:bodyPr/>
        <a:lstStyle/>
        <a:p>
          <a:endParaRPr lang="en-US"/>
        </a:p>
      </dgm:t>
    </dgm:pt>
    <dgm:pt modelId="{2B46270F-A43E-B74F-A194-599A64607C81}" type="sibTrans" cxnId="{0C9459EB-F5B8-5F4F-8339-9136E85D5788}">
      <dgm:prSet/>
      <dgm:spPr/>
      <dgm:t>
        <a:bodyPr/>
        <a:lstStyle/>
        <a:p>
          <a:endParaRPr lang="en-US"/>
        </a:p>
      </dgm:t>
    </dgm:pt>
    <dgm:pt modelId="{53A98BC5-CA98-DC4D-A1EA-49DBBAB16379}">
      <dgm:prSet phldrT="[Text]"/>
      <dgm:spPr/>
      <dgm:t>
        <a:bodyPr/>
        <a:lstStyle/>
        <a:p>
          <a:r>
            <a:rPr lang="en-US" dirty="0"/>
            <a:t>Instructor </a:t>
          </a:r>
        </a:p>
      </dgm:t>
    </dgm:pt>
    <dgm:pt modelId="{3973A94D-3374-0342-815D-E69C21A21D32}" type="parTrans" cxnId="{B6A749F8-7F20-FC45-B54F-BF13615B3CA0}">
      <dgm:prSet/>
      <dgm:spPr/>
      <dgm:t>
        <a:bodyPr/>
        <a:lstStyle/>
        <a:p>
          <a:endParaRPr lang="en-US"/>
        </a:p>
      </dgm:t>
    </dgm:pt>
    <dgm:pt modelId="{C842ADD0-D6AF-A146-A061-6868FF3A41BD}" type="sibTrans" cxnId="{B6A749F8-7F20-FC45-B54F-BF13615B3CA0}">
      <dgm:prSet/>
      <dgm:spPr/>
      <dgm:t>
        <a:bodyPr/>
        <a:lstStyle/>
        <a:p>
          <a:endParaRPr lang="en-US"/>
        </a:p>
      </dgm:t>
    </dgm:pt>
    <dgm:pt modelId="{9E2767DF-00C2-5E4A-A643-C3A4B2C17288}" type="pres">
      <dgm:prSet presAssocID="{4FBDF22F-D277-834F-B0F1-30218ABAA9C3}" presName="diagram" presStyleCnt="0">
        <dgm:presLayoutVars>
          <dgm:chMax val="1"/>
          <dgm:dir/>
          <dgm:animLvl val="ctr"/>
          <dgm:resizeHandles val="exact"/>
        </dgm:presLayoutVars>
      </dgm:prSet>
      <dgm:spPr/>
    </dgm:pt>
    <dgm:pt modelId="{8DE85196-8A64-4942-B2C5-80F79924FF94}" type="pres">
      <dgm:prSet presAssocID="{4FBDF22F-D277-834F-B0F1-30218ABAA9C3}" presName="matrix" presStyleCnt="0"/>
      <dgm:spPr/>
    </dgm:pt>
    <dgm:pt modelId="{ECEC23B0-B8A6-284F-9A16-B3BA9726A264}" type="pres">
      <dgm:prSet presAssocID="{4FBDF22F-D277-834F-B0F1-30218ABAA9C3}" presName="tile1" presStyleLbl="node1" presStyleIdx="0" presStyleCnt="4"/>
      <dgm:spPr/>
    </dgm:pt>
    <dgm:pt modelId="{A943586D-0BAE-FA43-B743-CBB8B54D422C}" type="pres">
      <dgm:prSet presAssocID="{4FBDF22F-D277-834F-B0F1-30218ABAA9C3}" presName="tile1text" presStyleLbl="node1" presStyleIdx="0" presStyleCnt="4">
        <dgm:presLayoutVars>
          <dgm:chMax val="0"/>
          <dgm:chPref val="0"/>
          <dgm:bulletEnabled val="1"/>
        </dgm:presLayoutVars>
      </dgm:prSet>
      <dgm:spPr/>
    </dgm:pt>
    <dgm:pt modelId="{A688BF0B-C370-5448-BE11-D8AE0A2F7251}" type="pres">
      <dgm:prSet presAssocID="{4FBDF22F-D277-834F-B0F1-30218ABAA9C3}" presName="tile2" presStyleLbl="node1" presStyleIdx="1" presStyleCnt="4"/>
      <dgm:spPr/>
    </dgm:pt>
    <dgm:pt modelId="{6DF5AF11-B104-A54D-BE2F-15612DCF3195}" type="pres">
      <dgm:prSet presAssocID="{4FBDF22F-D277-834F-B0F1-30218ABAA9C3}" presName="tile2text" presStyleLbl="node1" presStyleIdx="1" presStyleCnt="4">
        <dgm:presLayoutVars>
          <dgm:chMax val="0"/>
          <dgm:chPref val="0"/>
          <dgm:bulletEnabled val="1"/>
        </dgm:presLayoutVars>
      </dgm:prSet>
      <dgm:spPr/>
    </dgm:pt>
    <dgm:pt modelId="{6EDB7A2B-AA40-7F47-9FD8-8F9649A2887C}" type="pres">
      <dgm:prSet presAssocID="{4FBDF22F-D277-834F-B0F1-30218ABAA9C3}" presName="tile3" presStyleLbl="node1" presStyleIdx="2" presStyleCnt="4"/>
      <dgm:spPr/>
    </dgm:pt>
    <dgm:pt modelId="{EAB782BE-91C4-5445-81E5-44261FE90333}" type="pres">
      <dgm:prSet presAssocID="{4FBDF22F-D277-834F-B0F1-30218ABAA9C3}" presName="tile3text" presStyleLbl="node1" presStyleIdx="2" presStyleCnt="4">
        <dgm:presLayoutVars>
          <dgm:chMax val="0"/>
          <dgm:chPref val="0"/>
          <dgm:bulletEnabled val="1"/>
        </dgm:presLayoutVars>
      </dgm:prSet>
      <dgm:spPr/>
    </dgm:pt>
    <dgm:pt modelId="{4655EEFD-5E38-6D4E-BBA3-A782D82117A9}" type="pres">
      <dgm:prSet presAssocID="{4FBDF22F-D277-834F-B0F1-30218ABAA9C3}" presName="tile4" presStyleLbl="node1" presStyleIdx="3" presStyleCnt="4"/>
      <dgm:spPr/>
    </dgm:pt>
    <dgm:pt modelId="{FE19B46C-AADD-7E4A-B8C0-F19641BA4B79}" type="pres">
      <dgm:prSet presAssocID="{4FBDF22F-D277-834F-B0F1-30218ABAA9C3}" presName="tile4text" presStyleLbl="node1" presStyleIdx="3" presStyleCnt="4">
        <dgm:presLayoutVars>
          <dgm:chMax val="0"/>
          <dgm:chPref val="0"/>
          <dgm:bulletEnabled val="1"/>
        </dgm:presLayoutVars>
      </dgm:prSet>
      <dgm:spPr/>
    </dgm:pt>
    <dgm:pt modelId="{27CD7D49-C354-484C-BFE9-BB85674C22BF}" type="pres">
      <dgm:prSet presAssocID="{4FBDF22F-D277-834F-B0F1-30218ABAA9C3}" presName="centerTile" presStyleLbl="fgShp" presStyleIdx="0" presStyleCnt="1">
        <dgm:presLayoutVars>
          <dgm:chMax val="0"/>
          <dgm:chPref val="0"/>
        </dgm:presLayoutVars>
      </dgm:prSet>
      <dgm:spPr/>
    </dgm:pt>
  </dgm:ptLst>
  <dgm:cxnLst>
    <dgm:cxn modelId="{6311A401-976E-234C-A4B2-46D96D3BB52F}" srcId="{4FBDF22F-D277-834F-B0F1-30218ABAA9C3}" destId="{0D9CDAE5-E294-654B-A032-8376B92E7F1F}" srcOrd="0" destOrd="0" parTransId="{8AC86F65-59FA-3749-A879-6F5044D77FD5}" sibTransId="{E3F53899-92F2-2E40-9E78-5BB649FE6E87}"/>
    <dgm:cxn modelId="{030E2F11-93D9-CB4C-9E2E-9D1E8F0E7147}" type="presOf" srcId="{53A98BC5-CA98-DC4D-A1EA-49DBBAB16379}" destId="{4655EEFD-5E38-6D4E-BBA3-A782D82117A9}" srcOrd="0" destOrd="0" presId="urn:microsoft.com/office/officeart/2005/8/layout/matrix1"/>
    <dgm:cxn modelId="{23C6CF12-CF97-D643-A400-105951FF0CDE}" type="presOf" srcId="{2475A288-5E3A-7446-8012-2E2DF5895414}" destId="{A688BF0B-C370-5448-BE11-D8AE0A2F7251}" srcOrd="0" destOrd="0" presId="urn:microsoft.com/office/officeart/2005/8/layout/matrix1"/>
    <dgm:cxn modelId="{277AFD1F-81E9-274B-909F-BCAF546BA58D}" type="presOf" srcId="{3EA52AE6-3288-9E4B-B22A-53C0BA0CEBDA}" destId="{6EDB7A2B-AA40-7F47-9FD8-8F9649A2887C}" srcOrd="0" destOrd="0" presId="urn:microsoft.com/office/officeart/2005/8/layout/matrix1"/>
    <dgm:cxn modelId="{BF7E172E-8A8A-9A43-9CA0-04801A7AEFA5}" type="presOf" srcId="{4FBDF22F-D277-834F-B0F1-30218ABAA9C3}" destId="{9E2767DF-00C2-5E4A-A643-C3A4B2C17288}" srcOrd="0" destOrd="0" presId="urn:microsoft.com/office/officeart/2005/8/layout/matrix1"/>
    <dgm:cxn modelId="{3A6B5330-77B4-DD49-ADFB-F2F31D94F7BD}" type="presOf" srcId="{AA7E2EF1-3D53-CA49-870B-B9E4C4BB59EC}" destId="{ECEC23B0-B8A6-284F-9A16-B3BA9726A264}" srcOrd="0" destOrd="0" presId="urn:microsoft.com/office/officeart/2005/8/layout/matrix1"/>
    <dgm:cxn modelId="{5749973C-C435-4F4E-BB09-C7C718509679}" type="presOf" srcId="{0D9CDAE5-E294-654B-A032-8376B92E7F1F}" destId="{27CD7D49-C354-484C-BFE9-BB85674C22BF}" srcOrd="0" destOrd="0" presId="urn:microsoft.com/office/officeart/2005/8/layout/matrix1"/>
    <dgm:cxn modelId="{2BDAAB48-1157-8646-B558-28FCBDAF68F2}" srcId="{0D9CDAE5-E294-654B-A032-8376B92E7F1F}" destId="{AA7E2EF1-3D53-CA49-870B-B9E4C4BB59EC}" srcOrd="0" destOrd="0" parTransId="{AF7834CD-6D98-834D-B0B6-AD5477D34C36}" sibTransId="{4490443C-3CAF-F946-A12C-873958859E74}"/>
    <dgm:cxn modelId="{4A513766-A03A-484E-AC94-A93564E99B23}" type="presOf" srcId="{53A98BC5-CA98-DC4D-A1EA-49DBBAB16379}" destId="{FE19B46C-AADD-7E4A-B8C0-F19641BA4B79}" srcOrd="1" destOrd="0" presId="urn:microsoft.com/office/officeart/2005/8/layout/matrix1"/>
    <dgm:cxn modelId="{2E0F968B-EE70-AF49-9CE3-6DF20387FFA7}" srcId="{0D9CDAE5-E294-654B-A032-8376B92E7F1F}" destId="{2475A288-5E3A-7446-8012-2E2DF5895414}" srcOrd="1" destOrd="0" parTransId="{B491F12B-41EB-4243-954B-806A3630E5E8}" sibTransId="{5DAD89A1-920F-0B4C-9875-2C16C8E0C189}"/>
    <dgm:cxn modelId="{FDE8D7A2-A565-2940-83AB-6386533C11F8}" type="presOf" srcId="{2475A288-5E3A-7446-8012-2E2DF5895414}" destId="{6DF5AF11-B104-A54D-BE2F-15612DCF3195}" srcOrd="1" destOrd="0" presId="urn:microsoft.com/office/officeart/2005/8/layout/matrix1"/>
    <dgm:cxn modelId="{AA5258A8-2106-D14F-9E08-A4A484CA745F}" type="presOf" srcId="{3EA52AE6-3288-9E4B-B22A-53C0BA0CEBDA}" destId="{EAB782BE-91C4-5445-81E5-44261FE90333}" srcOrd="1" destOrd="0" presId="urn:microsoft.com/office/officeart/2005/8/layout/matrix1"/>
    <dgm:cxn modelId="{0C9459EB-F5B8-5F4F-8339-9136E85D5788}" srcId="{0D9CDAE5-E294-654B-A032-8376B92E7F1F}" destId="{3EA52AE6-3288-9E4B-B22A-53C0BA0CEBDA}" srcOrd="2" destOrd="0" parTransId="{A948BBEF-0DEE-AC42-90B0-0E405FC03725}" sibTransId="{2B46270F-A43E-B74F-A194-599A64607C81}"/>
    <dgm:cxn modelId="{90FA02EC-C5CD-5D47-A1F9-371AE1513E9E}" type="presOf" srcId="{AA7E2EF1-3D53-CA49-870B-B9E4C4BB59EC}" destId="{A943586D-0BAE-FA43-B743-CBB8B54D422C}" srcOrd="1" destOrd="0" presId="urn:microsoft.com/office/officeart/2005/8/layout/matrix1"/>
    <dgm:cxn modelId="{B6A749F8-7F20-FC45-B54F-BF13615B3CA0}" srcId="{0D9CDAE5-E294-654B-A032-8376B92E7F1F}" destId="{53A98BC5-CA98-DC4D-A1EA-49DBBAB16379}" srcOrd="3" destOrd="0" parTransId="{3973A94D-3374-0342-815D-E69C21A21D32}" sibTransId="{C842ADD0-D6AF-A146-A061-6868FF3A41BD}"/>
    <dgm:cxn modelId="{BA3CF46B-2145-A143-81A8-391B1AA25EBB}" type="presParOf" srcId="{9E2767DF-00C2-5E4A-A643-C3A4B2C17288}" destId="{8DE85196-8A64-4942-B2C5-80F79924FF94}" srcOrd="0" destOrd="0" presId="urn:microsoft.com/office/officeart/2005/8/layout/matrix1"/>
    <dgm:cxn modelId="{24C73FE7-7F13-BB44-BF56-BB22DEC54E57}" type="presParOf" srcId="{8DE85196-8A64-4942-B2C5-80F79924FF94}" destId="{ECEC23B0-B8A6-284F-9A16-B3BA9726A264}" srcOrd="0" destOrd="0" presId="urn:microsoft.com/office/officeart/2005/8/layout/matrix1"/>
    <dgm:cxn modelId="{0D43E28F-52E9-FA4A-8EF5-8819E9F00628}" type="presParOf" srcId="{8DE85196-8A64-4942-B2C5-80F79924FF94}" destId="{A943586D-0BAE-FA43-B743-CBB8B54D422C}" srcOrd="1" destOrd="0" presId="urn:microsoft.com/office/officeart/2005/8/layout/matrix1"/>
    <dgm:cxn modelId="{9873EDA8-924D-B445-AEA4-D56D84A9AE0A}" type="presParOf" srcId="{8DE85196-8A64-4942-B2C5-80F79924FF94}" destId="{A688BF0B-C370-5448-BE11-D8AE0A2F7251}" srcOrd="2" destOrd="0" presId="urn:microsoft.com/office/officeart/2005/8/layout/matrix1"/>
    <dgm:cxn modelId="{F43E7B10-1D4F-B744-9EB3-7744C4E8E8CB}" type="presParOf" srcId="{8DE85196-8A64-4942-B2C5-80F79924FF94}" destId="{6DF5AF11-B104-A54D-BE2F-15612DCF3195}" srcOrd="3" destOrd="0" presId="urn:microsoft.com/office/officeart/2005/8/layout/matrix1"/>
    <dgm:cxn modelId="{B2BCC0BE-20E9-364B-BE9C-1205E92EF3A4}" type="presParOf" srcId="{8DE85196-8A64-4942-B2C5-80F79924FF94}" destId="{6EDB7A2B-AA40-7F47-9FD8-8F9649A2887C}" srcOrd="4" destOrd="0" presId="urn:microsoft.com/office/officeart/2005/8/layout/matrix1"/>
    <dgm:cxn modelId="{CA414B7C-E997-9045-9735-8F5974F73958}" type="presParOf" srcId="{8DE85196-8A64-4942-B2C5-80F79924FF94}" destId="{EAB782BE-91C4-5445-81E5-44261FE90333}" srcOrd="5" destOrd="0" presId="urn:microsoft.com/office/officeart/2005/8/layout/matrix1"/>
    <dgm:cxn modelId="{B6C084A3-BFE1-2042-BE16-EDDFE5B15F9E}" type="presParOf" srcId="{8DE85196-8A64-4942-B2C5-80F79924FF94}" destId="{4655EEFD-5E38-6D4E-BBA3-A782D82117A9}" srcOrd="6" destOrd="0" presId="urn:microsoft.com/office/officeart/2005/8/layout/matrix1"/>
    <dgm:cxn modelId="{29DAA6FF-2AAE-E04E-9C0F-409B59C7268F}" type="presParOf" srcId="{8DE85196-8A64-4942-B2C5-80F79924FF94}" destId="{FE19B46C-AADD-7E4A-B8C0-F19641BA4B79}" srcOrd="7" destOrd="0" presId="urn:microsoft.com/office/officeart/2005/8/layout/matrix1"/>
    <dgm:cxn modelId="{E6685BEF-B9FD-534B-BBC6-F61CF697C160}" type="presParOf" srcId="{9E2767DF-00C2-5E4A-A643-C3A4B2C17288}" destId="{27CD7D49-C354-484C-BFE9-BB85674C22B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CD09D-B1EF-6B45-BF6B-0A9CB9E920E8}" type="doc">
      <dgm:prSet loTypeId="urn:microsoft.com/office/officeart/2005/8/layout/chevron1" loCatId="" qsTypeId="urn:microsoft.com/office/officeart/2005/8/quickstyle/simple1" qsCatId="simple" csTypeId="urn:microsoft.com/office/officeart/2005/8/colors/accent2_2" csCatId="accent2" phldr="1"/>
      <dgm:spPr/>
    </dgm:pt>
    <dgm:pt modelId="{C05938AE-805B-944C-9E6E-74EF2268387F}">
      <dgm:prSet phldrT="[Text]"/>
      <dgm:spPr>
        <a:solidFill>
          <a:schemeClr val="accent5"/>
        </a:solidFill>
      </dgm:spPr>
      <dgm:t>
        <a:bodyPr/>
        <a:lstStyle/>
        <a:p>
          <a:r>
            <a:rPr lang="en-US" dirty="0"/>
            <a:t>Affordances &amp; Constraints</a:t>
          </a:r>
        </a:p>
      </dgm:t>
    </dgm:pt>
    <dgm:pt modelId="{B25949EF-8361-0C46-A77C-7BE4103C387C}" type="parTrans" cxnId="{DC15D3EE-0111-724B-85AF-F3068A3FA64D}">
      <dgm:prSet/>
      <dgm:spPr/>
      <dgm:t>
        <a:bodyPr/>
        <a:lstStyle/>
        <a:p>
          <a:endParaRPr lang="en-US"/>
        </a:p>
      </dgm:t>
    </dgm:pt>
    <dgm:pt modelId="{57CAF55F-5C1F-7D4D-9D29-DCC442EE9A71}" type="sibTrans" cxnId="{DC15D3EE-0111-724B-85AF-F3068A3FA64D}">
      <dgm:prSet/>
      <dgm:spPr/>
      <dgm:t>
        <a:bodyPr/>
        <a:lstStyle/>
        <a:p>
          <a:endParaRPr lang="en-US"/>
        </a:p>
      </dgm:t>
    </dgm:pt>
    <dgm:pt modelId="{58D38020-FE95-CD4D-A191-EA0E5B10B9C0}">
      <dgm:prSet phldrT="[Text]"/>
      <dgm:spPr/>
      <dgm:t>
        <a:bodyPr/>
        <a:lstStyle/>
        <a:p>
          <a:r>
            <a:rPr lang="en-US" dirty="0"/>
            <a:t>Technological Affordances &amp; Constraints</a:t>
          </a:r>
        </a:p>
      </dgm:t>
    </dgm:pt>
    <dgm:pt modelId="{56CC224F-CA27-AF40-80BE-5AB3A05A0BD6}" type="parTrans" cxnId="{611ABB35-711F-D74F-BC70-1AF4B6EBB25B}">
      <dgm:prSet/>
      <dgm:spPr/>
      <dgm:t>
        <a:bodyPr/>
        <a:lstStyle/>
        <a:p>
          <a:endParaRPr lang="en-US"/>
        </a:p>
      </dgm:t>
    </dgm:pt>
    <dgm:pt modelId="{6B037E67-23D0-CF46-B9FF-0CACE72D4294}" type="sibTrans" cxnId="{611ABB35-711F-D74F-BC70-1AF4B6EBB25B}">
      <dgm:prSet/>
      <dgm:spPr/>
      <dgm:t>
        <a:bodyPr/>
        <a:lstStyle/>
        <a:p>
          <a:endParaRPr lang="en-US"/>
        </a:p>
      </dgm:t>
    </dgm:pt>
    <dgm:pt modelId="{48E3E7C1-B877-324E-8306-D2E43C412BF2}">
      <dgm:prSet/>
      <dgm:spPr/>
      <dgm:t>
        <a:bodyPr/>
        <a:lstStyle/>
        <a:p>
          <a:r>
            <a:rPr lang="en-US" dirty="0"/>
            <a:t>Instructional Design Decisions</a:t>
          </a:r>
        </a:p>
      </dgm:t>
    </dgm:pt>
    <dgm:pt modelId="{061D398F-EF5D-1744-B24E-586541CAC043}" type="parTrans" cxnId="{63B93CF0-E53A-4E4A-B1DA-45732FAA1921}">
      <dgm:prSet/>
      <dgm:spPr/>
      <dgm:t>
        <a:bodyPr/>
        <a:lstStyle/>
        <a:p>
          <a:endParaRPr lang="en-US"/>
        </a:p>
      </dgm:t>
    </dgm:pt>
    <dgm:pt modelId="{CB4EA9DC-811D-1041-BB19-FCD3763AFB3D}" type="sibTrans" cxnId="{63B93CF0-E53A-4E4A-B1DA-45732FAA1921}">
      <dgm:prSet/>
      <dgm:spPr/>
      <dgm:t>
        <a:bodyPr/>
        <a:lstStyle/>
        <a:p>
          <a:endParaRPr lang="en-US"/>
        </a:p>
      </dgm:t>
    </dgm:pt>
    <dgm:pt modelId="{879EF1CD-41EE-004C-ACE1-9003DACA17AF}">
      <dgm:prSet/>
      <dgm:spPr/>
      <dgm:t>
        <a:bodyPr/>
        <a:lstStyle/>
        <a:p>
          <a:r>
            <a:rPr lang="en-US" dirty="0"/>
            <a:t>Instructional &amp; Learner Analysis</a:t>
          </a:r>
        </a:p>
      </dgm:t>
    </dgm:pt>
    <dgm:pt modelId="{72F76982-BF5E-8D42-9D18-204E4F466342}" type="parTrans" cxnId="{DE8B7614-E5BE-FF4C-A9BA-F895F57B681D}">
      <dgm:prSet/>
      <dgm:spPr/>
      <dgm:t>
        <a:bodyPr/>
        <a:lstStyle/>
        <a:p>
          <a:endParaRPr lang="en-US"/>
        </a:p>
      </dgm:t>
    </dgm:pt>
    <dgm:pt modelId="{BEADC8CE-BED8-8141-90E2-AC14E1A4F312}" type="sibTrans" cxnId="{DE8B7614-E5BE-FF4C-A9BA-F895F57B681D}">
      <dgm:prSet/>
      <dgm:spPr/>
      <dgm:t>
        <a:bodyPr/>
        <a:lstStyle/>
        <a:p>
          <a:endParaRPr lang="en-US"/>
        </a:p>
      </dgm:t>
    </dgm:pt>
    <dgm:pt modelId="{40246389-7B3E-F44A-BD28-A88B1B059281}">
      <dgm:prSet/>
      <dgm:spPr/>
      <dgm:t>
        <a:bodyPr/>
        <a:lstStyle/>
        <a:p>
          <a:r>
            <a:rPr lang="en-US" dirty="0"/>
            <a:t>Technology Selection</a:t>
          </a:r>
        </a:p>
      </dgm:t>
    </dgm:pt>
    <dgm:pt modelId="{1520E2A1-2298-B64D-A8D8-22ECECF937C9}" type="parTrans" cxnId="{CB80CF76-AB07-244B-8BC4-2E229455F6D3}">
      <dgm:prSet/>
      <dgm:spPr/>
      <dgm:t>
        <a:bodyPr/>
        <a:lstStyle/>
        <a:p>
          <a:endParaRPr lang="en-US"/>
        </a:p>
      </dgm:t>
    </dgm:pt>
    <dgm:pt modelId="{203F3258-266B-6E40-8248-3AC9A9F1E77C}" type="sibTrans" cxnId="{CB80CF76-AB07-244B-8BC4-2E229455F6D3}">
      <dgm:prSet/>
      <dgm:spPr/>
      <dgm:t>
        <a:bodyPr/>
        <a:lstStyle/>
        <a:p>
          <a:endParaRPr lang="en-US"/>
        </a:p>
      </dgm:t>
    </dgm:pt>
    <dgm:pt modelId="{03FAF950-23D0-2741-9182-661E147A7251}">
      <dgm:prSet/>
      <dgm:spPr/>
      <dgm:t>
        <a:bodyPr/>
        <a:lstStyle/>
        <a:p>
          <a:r>
            <a:rPr lang="en-US" dirty="0"/>
            <a:t>Technology Integration</a:t>
          </a:r>
        </a:p>
      </dgm:t>
    </dgm:pt>
    <dgm:pt modelId="{7D7E419D-29B8-D748-AA52-C7746A070862}" type="parTrans" cxnId="{DC8CEBD2-5E10-CB48-ADE6-EFF4133DD777}">
      <dgm:prSet/>
      <dgm:spPr/>
      <dgm:t>
        <a:bodyPr/>
        <a:lstStyle/>
        <a:p>
          <a:endParaRPr lang="en-US"/>
        </a:p>
      </dgm:t>
    </dgm:pt>
    <dgm:pt modelId="{16339C7C-F153-9549-A87D-176E83060196}" type="sibTrans" cxnId="{DC8CEBD2-5E10-CB48-ADE6-EFF4133DD777}">
      <dgm:prSet/>
      <dgm:spPr/>
      <dgm:t>
        <a:bodyPr/>
        <a:lstStyle/>
        <a:p>
          <a:endParaRPr lang="en-US"/>
        </a:p>
      </dgm:t>
    </dgm:pt>
    <dgm:pt modelId="{EAE205A4-7047-B549-B008-078ACFE28B26}" type="pres">
      <dgm:prSet presAssocID="{EC5CD09D-B1EF-6B45-BF6B-0A9CB9E920E8}" presName="Name0" presStyleCnt="0">
        <dgm:presLayoutVars>
          <dgm:dir/>
          <dgm:animLvl val="lvl"/>
          <dgm:resizeHandles val="exact"/>
        </dgm:presLayoutVars>
      </dgm:prSet>
      <dgm:spPr/>
    </dgm:pt>
    <dgm:pt modelId="{24310BF2-7A15-3A4C-9494-7F56B0862945}" type="pres">
      <dgm:prSet presAssocID="{C05938AE-805B-944C-9E6E-74EF2268387F}" presName="parTxOnly" presStyleLbl="node1" presStyleIdx="0" presStyleCnt="6">
        <dgm:presLayoutVars>
          <dgm:chMax val="0"/>
          <dgm:chPref val="0"/>
          <dgm:bulletEnabled val="1"/>
        </dgm:presLayoutVars>
      </dgm:prSet>
      <dgm:spPr/>
    </dgm:pt>
    <dgm:pt modelId="{4094379F-ADA8-4E45-BC15-24C3E1FBDADA}" type="pres">
      <dgm:prSet presAssocID="{57CAF55F-5C1F-7D4D-9D29-DCC442EE9A71}" presName="parTxOnlySpace" presStyleCnt="0"/>
      <dgm:spPr/>
    </dgm:pt>
    <dgm:pt modelId="{73ED5944-8202-D340-876C-EA72C9FB1477}" type="pres">
      <dgm:prSet presAssocID="{58D38020-FE95-CD4D-A191-EA0E5B10B9C0}" presName="parTxOnly" presStyleLbl="node1" presStyleIdx="1" presStyleCnt="6">
        <dgm:presLayoutVars>
          <dgm:chMax val="0"/>
          <dgm:chPref val="0"/>
          <dgm:bulletEnabled val="1"/>
        </dgm:presLayoutVars>
      </dgm:prSet>
      <dgm:spPr/>
    </dgm:pt>
    <dgm:pt modelId="{00DDF9FA-4FD2-FF43-9A55-108B1BDB0CEC}" type="pres">
      <dgm:prSet presAssocID="{6B037E67-23D0-CF46-B9FF-0CACE72D4294}" presName="parTxOnlySpace" presStyleCnt="0"/>
      <dgm:spPr/>
    </dgm:pt>
    <dgm:pt modelId="{A514A697-789B-9C4D-A101-9EE5BA78C1FD}" type="pres">
      <dgm:prSet presAssocID="{48E3E7C1-B877-324E-8306-D2E43C412BF2}" presName="parTxOnly" presStyleLbl="node1" presStyleIdx="2" presStyleCnt="6">
        <dgm:presLayoutVars>
          <dgm:chMax val="0"/>
          <dgm:chPref val="0"/>
          <dgm:bulletEnabled val="1"/>
        </dgm:presLayoutVars>
      </dgm:prSet>
      <dgm:spPr/>
    </dgm:pt>
    <dgm:pt modelId="{975168F8-02E3-7D43-8838-DDC7F7D19FE8}" type="pres">
      <dgm:prSet presAssocID="{CB4EA9DC-811D-1041-BB19-FCD3763AFB3D}" presName="parTxOnlySpace" presStyleCnt="0"/>
      <dgm:spPr/>
    </dgm:pt>
    <dgm:pt modelId="{7C2A1B6C-429A-714C-A706-B69A0EB6C862}" type="pres">
      <dgm:prSet presAssocID="{879EF1CD-41EE-004C-ACE1-9003DACA17AF}" presName="parTxOnly" presStyleLbl="node1" presStyleIdx="3" presStyleCnt="6">
        <dgm:presLayoutVars>
          <dgm:chMax val="0"/>
          <dgm:chPref val="0"/>
          <dgm:bulletEnabled val="1"/>
        </dgm:presLayoutVars>
      </dgm:prSet>
      <dgm:spPr/>
    </dgm:pt>
    <dgm:pt modelId="{11A948D4-91B9-184D-84F1-E776124DCB5F}" type="pres">
      <dgm:prSet presAssocID="{BEADC8CE-BED8-8141-90E2-AC14E1A4F312}" presName="parTxOnlySpace" presStyleCnt="0"/>
      <dgm:spPr/>
    </dgm:pt>
    <dgm:pt modelId="{084C8AE7-05E3-DD44-8BEB-8BB712CE33B6}" type="pres">
      <dgm:prSet presAssocID="{40246389-7B3E-F44A-BD28-A88B1B059281}" presName="parTxOnly" presStyleLbl="node1" presStyleIdx="4" presStyleCnt="6">
        <dgm:presLayoutVars>
          <dgm:chMax val="0"/>
          <dgm:chPref val="0"/>
          <dgm:bulletEnabled val="1"/>
        </dgm:presLayoutVars>
      </dgm:prSet>
      <dgm:spPr/>
    </dgm:pt>
    <dgm:pt modelId="{5D21EDD0-4CE8-464A-A03D-D80CA0F389A8}" type="pres">
      <dgm:prSet presAssocID="{203F3258-266B-6E40-8248-3AC9A9F1E77C}" presName="parTxOnlySpace" presStyleCnt="0"/>
      <dgm:spPr/>
    </dgm:pt>
    <dgm:pt modelId="{9E65C29F-1A30-8C41-9BAE-44A880B63D98}" type="pres">
      <dgm:prSet presAssocID="{03FAF950-23D0-2741-9182-661E147A7251}" presName="parTxOnly" presStyleLbl="node1" presStyleIdx="5" presStyleCnt="6">
        <dgm:presLayoutVars>
          <dgm:chMax val="0"/>
          <dgm:chPref val="0"/>
          <dgm:bulletEnabled val="1"/>
        </dgm:presLayoutVars>
      </dgm:prSet>
      <dgm:spPr/>
    </dgm:pt>
  </dgm:ptLst>
  <dgm:cxnLst>
    <dgm:cxn modelId="{70662D04-7832-3246-B55D-5DE8283E655E}" type="presOf" srcId="{C05938AE-805B-944C-9E6E-74EF2268387F}" destId="{24310BF2-7A15-3A4C-9494-7F56B0862945}" srcOrd="0" destOrd="0" presId="urn:microsoft.com/office/officeart/2005/8/layout/chevron1"/>
    <dgm:cxn modelId="{DE8B7614-E5BE-FF4C-A9BA-F895F57B681D}" srcId="{EC5CD09D-B1EF-6B45-BF6B-0A9CB9E920E8}" destId="{879EF1CD-41EE-004C-ACE1-9003DACA17AF}" srcOrd="3" destOrd="0" parTransId="{72F76982-BF5E-8D42-9D18-204E4F466342}" sibTransId="{BEADC8CE-BED8-8141-90E2-AC14E1A4F312}"/>
    <dgm:cxn modelId="{611ABB35-711F-D74F-BC70-1AF4B6EBB25B}" srcId="{EC5CD09D-B1EF-6B45-BF6B-0A9CB9E920E8}" destId="{58D38020-FE95-CD4D-A191-EA0E5B10B9C0}" srcOrd="1" destOrd="0" parTransId="{56CC224F-CA27-AF40-80BE-5AB3A05A0BD6}" sibTransId="{6B037E67-23D0-CF46-B9FF-0CACE72D4294}"/>
    <dgm:cxn modelId="{2B297552-B4AD-B042-A259-8B783EF66C1D}" type="presOf" srcId="{58D38020-FE95-CD4D-A191-EA0E5B10B9C0}" destId="{73ED5944-8202-D340-876C-EA72C9FB1477}" srcOrd="0" destOrd="0" presId="urn:microsoft.com/office/officeart/2005/8/layout/chevron1"/>
    <dgm:cxn modelId="{15641D6E-03CC-C645-B5FC-68191A7B4BE2}" type="presOf" srcId="{03FAF950-23D0-2741-9182-661E147A7251}" destId="{9E65C29F-1A30-8C41-9BAE-44A880B63D98}" srcOrd="0" destOrd="0" presId="urn:microsoft.com/office/officeart/2005/8/layout/chevron1"/>
    <dgm:cxn modelId="{CB80CF76-AB07-244B-8BC4-2E229455F6D3}" srcId="{EC5CD09D-B1EF-6B45-BF6B-0A9CB9E920E8}" destId="{40246389-7B3E-F44A-BD28-A88B1B059281}" srcOrd="4" destOrd="0" parTransId="{1520E2A1-2298-B64D-A8D8-22ECECF937C9}" sibTransId="{203F3258-266B-6E40-8248-3AC9A9F1E77C}"/>
    <dgm:cxn modelId="{744E2388-BB07-2B41-9504-5D0CCFC553EC}" type="presOf" srcId="{EC5CD09D-B1EF-6B45-BF6B-0A9CB9E920E8}" destId="{EAE205A4-7047-B549-B008-078ACFE28B26}" srcOrd="0" destOrd="0" presId="urn:microsoft.com/office/officeart/2005/8/layout/chevron1"/>
    <dgm:cxn modelId="{78D621BB-529E-AD4E-9352-9E3488657665}" type="presOf" srcId="{879EF1CD-41EE-004C-ACE1-9003DACA17AF}" destId="{7C2A1B6C-429A-714C-A706-B69A0EB6C862}" srcOrd="0" destOrd="0" presId="urn:microsoft.com/office/officeart/2005/8/layout/chevron1"/>
    <dgm:cxn modelId="{DC8CEBD2-5E10-CB48-ADE6-EFF4133DD777}" srcId="{EC5CD09D-B1EF-6B45-BF6B-0A9CB9E920E8}" destId="{03FAF950-23D0-2741-9182-661E147A7251}" srcOrd="5" destOrd="0" parTransId="{7D7E419D-29B8-D748-AA52-C7746A070862}" sibTransId="{16339C7C-F153-9549-A87D-176E83060196}"/>
    <dgm:cxn modelId="{B0DD19E0-56AD-7145-8BC9-8472661380C4}" type="presOf" srcId="{48E3E7C1-B877-324E-8306-D2E43C412BF2}" destId="{A514A697-789B-9C4D-A101-9EE5BA78C1FD}" srcOrd="0" destOrd="0" presId="urn:microsoft.com/office/officeart/2005/8/layout/chevron1"/>
    <dgm:cxn modelId="{9DC26BE4-8088-714B-8F7A-5EF55F1BABA4}" type="presOf" srcId="{40246389-7B3E-F44A-BD28-A88B1B059281}" destId="{084C8AE7-05E3-DD44-8BEB-8BB712CE33B6}" srcOrd="0" destOrd="0" presId="urn:microsoft.com/office/officeart/2005/8/layout/chevron1"/>
    <dgm:cxn modelId="{DC15D3EE-0111-724B-85AF-F3068A3FA64D}" srcId="{EC5CD09D-B1EF-6B45-BF6B-0A9CB9E920E8}" destId="{C05938AE-805B-944C-9E6E-74EF2268387F}" srcOrd="0" destOrd="0" parTransId="{B25949EF-8361-0C46-A77C-7BE4103C387C}" sibTransId="{57CAF55F-5C1F-7D4D-9D29-DCC442EE9A71}"/>
    <dgm:cxn modelId="{63B93CF0-E53A-4E4A-B1DA-45732FAA1921}" srcId="{EC5CD09D-B1EF-6B45-BF6B-0A9CB9E920E8}" destId="{48E3E7C1-B877-324E-8306-D2E43C412BF2}" srcOrd="2" destOrd="0" parTransId="{061D398F-EF5D-1744-B24E-586541CAC043}" sibTransId="{CB4EA9DC-811D-1041-BB19-FCD3763AFB3D}"/>
    <dgm:cxn modelId="{34FD0ECA-512F-E141-BAD1-3EFE45EDA30A}" type="presParOf" srcId="{EAE205A4-7047-B549-B008-078ACFE28B26}" destId="{24310BF2-7A15-3A4C-9494-7F56B0862945}" srcOrd="0" destOrd="0" presId="urn:microsoft.com/office/officeart/2005/8/layout/chevron1"/>
    <dgm:cxn modelId="{407ADFD0-6528-EE49-8C15-4AEAB6C7F6CD}" type="presParOf" srcId="{EAE205A4-7047-B549-B008-078ACFE28B26}" destId="{4094379F-ADA8-4E45-BC15-24C3E1FBDADA}" srcOrd="1" destOrd="0" presId="urn:microsoft.com/office/officeart/2005/8/layout/chevron1"/>
    <dgm:cxn modelId="{5089CE9F-CA60-2C40-9504-39A7E86E8792}" type="presParOf" srcId="{EAE205A4-7047-B549-B008-078ACFE28B26}" destId="{73ED5944-8202-D340-876C-EA72C9FB1477}" srcOrd="2" destOrd="0" presId="urn:microsoft.com/office/officeart/2005/8/layout/chevron1"/>
    <dgm:cxn modelId="{B57C4D24-0C19-DD4B-A233-0E1ADD5FAD00}" type="presParOf" srcId="{EAE205A4-7047-B549-B008-078ACFE28B26}" destId="{00DDF9FA-4FD2-FF43-9A55-108B1BDB0CEC}" srcOrd="3" destOrd="0" presId="urn:microsoft.com/office/officeart/2005/8/layout/chevron1"/>
    <dgm:cxn modelId="{B75810D4-BDD2-104C-988A-6B7955AA3B5D}" type="presParOf" srcId="{EAE205A4-7047-B549-B008-078ACFE28B26}" destId="{A514A697-789B-9C4D-A101-9EE5BA78C1FD}" srcOrd="4" destOrd="0" presId="urn:microsoft.com/office/officeart/2005/8/layout/chevron1"/>
    <dgm:cxn modelId="{0A5EEAFC-C43B-4E40-8024-AEC96FC4F519}" type="presParOf" srcId="{EAE205A4-7047-B549-B008-078ACFE28B26}" destId="{975168F8-02E3-7D43-8838-DDC7F7D19FE8}" srcOrd="5" destOrd="0" presId="urn:microsoft.com/office/officeart/2005/8/layout/chevron1"/>
    <dgm:cxn modelId="{8F71BE9A-FD14-4043-9220-4D3D85E6A02A}" type="presParOf" srcId="{EAE205A4-7047-B549-B008-078ACFE28B26}" destId="{7C2A1B6C-429A-714C-A706-B69A0EB6C862}" srcOrd="6" destOrd="0" presId="urn:microsoft.com/office/officeart/2005/8/layout/chevron1"/>
    <dgm:cxn modelId="{0F8E63E4-E25F-9A4B-BAF7-91DF56E2E8B8}" type="presParOf" srcId="{EAE205A4-7047-B549-B008-078ACFE28B26}" destId="{11A948D4-91B9-184D-84F1-E776124DCB5F}" srcOrd="7" destOrd="0" presId="urn:microsoft.com/office/officeart/2005/8/layout/chevron1"/>
    <dgm:cxn modelId="{6A53368D-28B5-FF41-87CD-A1D1CECA368B}" type="presParOf" srcId="{EAE205A4-7047-B549-B008-078ACFE28B26}" destId="{084C8AE7-05E3-DD44-8BEB-8BB712CE33B6}" srcOrd="8" destOrd="0" presId="urn:microsoft.com/office/officeart/2005/8/layout/chevron1"/>
    <dgm:cxn modelId="{CE224305-3A29-1D47-A2B2-CA79375120A0}" type="presParOf" srcId="{EAE205A4-7047-B549-B008-078ACFE28B26}" destId="{5D21EDD0-4CE8-464A-A03D-D80CA0F389A8}" srcOrd="9" destOrd="0" presId="urn:microsoft.com/office/officeart/2005/8/layout/chevron1"/>
    <dgm:cxn modelId="{CB5B67E7-ABAE-E04C-8025-B69627F1299C}" type="presParOf" srcId="{EAE205A4-7047-B549-B008-078ACFE28B26}" destId="{9E65C29F-1A30-8C41-9BAE-44A880B63D98}"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463A5-7D39-4B47-AAEC-D0E82FAD78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EC58A7-2592-428F-90A4-546269BB9E79}">
      <dgm:prSet/>
      <dgm:spPr/>
      <dgm:t>
        <a:bodyPr/>
        <a:lstStyle/>
        <a:p>
          <a:r>
            <a:rPr lang="en-US" dirty="0"/>
            <a:t>Campers light a fire on a cold night and cook dinner on the flame. In this scenario does the fire serve as an </a:t>
          </a:r>
          <a:r>
            <a:rPr lang="en-US" b="1" dirty="0"/>
            <a:t>affordance</a:t>
          </a:r>
          <a:r>
            <a:rPr lang="en-US" dirty="0"/>
            <a:t> or a </a:t>
          </a:r>
          <a:r>
            <a:rPr lang="en-US" b="1" dirty="0"/>
            <a:t>constraint</a:t>
          </a:r>
          <a:r>
            <a:rPr lang="en-US" dirty="0"/>
            <a:t>?</a:t>
          </a:r>
        </a:p>
      </dgm:t>
    </dgm:pt>
    <dgm:pt modelId="{E9D420DB-AB0A-4D49-BAC7-5CBF7F793B2F}" type="parTrans" cxnId="{A42407B0-26EF-4B39-A7E5-CB966009FE2A}">
      <dgm:prSet/>
      <dgm:spPr/>
      <dgm:t>
        <a:bodyPr/>
        <a:lstStyle/>
        <a:p>
          <a:endParaRPr lang="en-US"/>
        </a:p>
      </dgm:t>
    </dgm:pt>
    <dgm:pt modelId="{30925BE1-9B20-4901-BC21-57D51808A4C2}" type="sibTrans" cxnId="{A42407B0-26EF-4B39-A7E5-CB966009FE2A}">
      <dgm:prSet/>
      <dgm:spPr/>
      <dgm:t>
        <a:bodyPr/>
        <a:lstStyle/>
        <a:p>
          <a:endParaRPr lang="en-US"/>
        </a:p>
      </dgm:t>
    </dgm:pt>
    <dgm:pt modelId="{DB5B7C7A-5F70-45A5-A94E-8E9BC5D44CF3}">
      <dgm:prSet/>
      <dgm:spPr/>
      <dgm:t>
        <a:bodyPr/>
        <a:lstStyle/>
        <a:p>
          <a:r>
            <a:rPr lang="en-US" dirty="0"/>
            <a:t>A captain lets down his anchor and the boat cannot move. In this scenario does the anchor serve as an </a:t>
          </a:r>
          <a:r>
            <a:rPr lang="en-US" b="1" dirty="0"/>
            <a:t>affordance</a:t>
          </a:r>
          <a:r>
            <a:rPr lang="en-US" dirty="0"/>
            <a:t> or a </a:t>
          </a:r>
          <a:r>
            <a:rPr lang="en-US" b="1" dirty="0"/>
            <a:t>constraint</a:t>
          </a:r>
          <a:r>
            <a:rPr lang="en-US" dirty="0"/>
            <a:t>?</a:t>
          </a:r>
        </a:p>
      </dgm:t>
    </dgm:pt>
    <dgm:pt modelId="{7E0C9099-3F06-4F73-B362-BE24A2647F58}" type="parTrans" cxnId="{C9BF2E5D-41D8-4862-89C4-80916D68358C}">
      <dgm:prSet/>
      <dgm:spPr/>
      <dgm:t>
        <a:bodyPr/>
        <a:lstStyle/>
        <a:p>
          <a:endParaRPr lang="en-US"/>
        </a:p>
      </dgm:t>
    </dgm:pt>
    <dgm:pt modelId="{844C0C33-9236-4FB8-8AEB-B839800F2E6D}" type="sibTrans" cxnId="{C9BF2E5D-41D8-4862-89C4-80916D68358C}">
      <dgm:prSet/>
      <dgm:spPr/>
      <dgm:t>
        <a:bodyPr/>
        <a:lstStyle/>
        <a:p>
          <a:endParaRPr lang="en-US"/>
        </a:p>
      </dgm:t>
    </dgm:pt>
    <dgm:pt modelId="{04F8A3E2-A6FB-43B6-9CD8-C28F8116331B}" type="pres">
      <dgm:prSet presAssocID="{B76463A5-7D39-4B47-AAEC-D0E82FAD7849}" presName="root" presStyleCnt="0">
        <dgm:presLayoutVars>
          <dgm:dir/>
          <dgm:resizeHandles val="exact"/>
        </dgm:presLayoutVars>
      </dgm:prSet>
      <dgm:spPr/>
    </dgm:pt>
    <dgm:pt modelId="{FF3F8ADB-08CF-4C4D-9E41-7293D50CE65D}" type="pres">
      <dgm:prSet presAssocID="{08EC58A7-2592-428F-90A4-546269BB9E79}" presName="compNode" presStyleCnt="0"/>
      <dgm:spPr/>
    </dgm:pt>
    <dgm:pt modelId="{7ABAA204-662E-40D0-B3C1-75B210C313F8}" type="pres">
      <dgm:prSet presAssocID="{08EC58A7-2592-428F-90A4-546269BB9E79}" presName="bgRect" presStyleLbl="bgShp" presStyleIdx="0" presStyleCnt="2" custLinFactNeighborX="247" custLinFactNeighborY="-54167"/>
      <dgm:spPr/>
    </dgm:pt>
    <dgm:pt modelId="{FF4AEDE2-A7CF-4402-A086-CE75810A722D}" type="pres">
      <dgm:prSet presAssocID="{08EC58A7-2592-428F-90A4-546269BB9E79}" presName="iconRect" presStyleLbl="node1" presStyleIdx="0" presStyleCnt="2" custLinFactNeighborX="2229" custLinFactNeighborY="-777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nfire"/>
        </a:ext>
      </dgm:extLst>
    </dgm:pt>
    <dgm:pt modelId="{8B000446-8E8E-4295-B327-00F63483F891}" type="pres">
      <dgm:prSet presAssocID="{08EC58A7-2592-428F-90A4-546269BB9E79}" presName="spaceRect" presStyleCnt="0"/>
      <dgm:spPr/>
    </dgm:pt>
    <dgm:pt modelId="{C6A9D84C-E002-4BAF-9EE5-20E20B9A0017}" type="pres">
      <dgm:prSet presAssocID="{08EC58A7-2592-428F-90A4-546269BB9E79}" presName="parTx" presStyleLbl="revTx" presStyleIdx="0" presStyleCnt="2" custLinFactNeighborX="322" custLinFactNeighborY="-42745">
        <dgm:presLayoutVars>
          <dgm:chMax val="0"/>
          <dgm:chPref val="0"/>
        </dgm:presLayoutVars>
      </dgm:prSet>
      <dgm:spPr/>
    </dgm:pt>
    <dgm:pt modelId="{DD46363C-69C0-4D6E-B048-91716A0DDE6E}" type="pres">
      <dgm:prSet presAssocID="{30925BE1-9B20-4901-BC21-57D51808A4C2}" presName="sibTrans" presStyleCnt="0"/>
      <dgm:spPr/>
    </dgm:pt>
    <dgm:pt modelId="{562537F0-E150-4933-8501-DA97E453409D}" type="pres">
      <dgm:prSet presAssocID="{DB5B7C7A-5F70-45A5-A94E-8E9BC5D44CF3}" presName="compNode" presStyleCnt="0"/>
      <dgm:spPr/>
    </dgm:pt>
    <dgm:pt modelId="{CC5B6332-19FB-4A34-B7FB-CB9CCC2125F4}" type="pres">
      <dgm:prSet presAssocID="{DB5B7C7A-5F70-45A5-A94E-8E9BC5D44CF3}" presName="bgRect" presStyleLbl="bgShp" presStyleIdx="1" presStyleCnt="2"/>
      <dgm:spPr/>
    </dgm:pt>
    <dgm:pt modelId="{AEDC3739-B877-4DC3-BC72-0BC24025F017}" type="pres">
      <dgm:prSet presAssocID="{DB5B7C7A-5F70-45A5-A94E-8E9BC5D44C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chor"/>
        </a:ext>
      </dgm:extLst>
    </dgm:pt>
    <dgm:pt modelId="{160F30FE-2AD1-4329-9E6D-115BE1A813E5}" type="pres">
      <dgm:prSet presAssocID="{DB5B7C7A-5F70-45A5-A94E-8E9BC5D44CF3}" presName="spaceRect" presStyleCnt="0"/>
      <dgm:spPr/>
    </dgm:pt>
    <dgm:pt modelId="{B895E5A4-2274-480B-A52F-32EB58BA82F2}" type="pres">
      <dgm:prSet presAssocID="{DB5B7C7A-5F70-45A5-A94E-8E9BC5D44CF3}" presName="parTx" presStyleLbl="revTx" presStyleIdx="1" presStyleCnt="2" custLinFactNeighborX="2503" custLinFactNeighborY="-480">
        <dgm:presLayoutVars>
          <dgm:chMax val="0"/>
          <dgm:chPref val="0"/>
        </dgm:presLayoutVars>
      </dgm:prSet>
      <dgm:spPr/>
    </dgm:pt>
  </dgm:ptLst>
  <dgm:cxnLst>
    <dgm:cxn modelId="{13E85637-21DD-477C-A7A9-1D736F34E315}" type="presOf" srcId="{B76463A5-7D39-4B47-AAEC-D0E82FAD7849}" destId="{04F8A3E2-A6FB-43B6-9CD8-C28F8116331B}" srcOrd="0" destOrd="0" presId="urn:microsoft.com/office/officeart/2018/2/layout/IconVerticalSolidList"/>
    <dgm:cxn modelId="{A3ED7652-CC66-4AB3-B337-C6D5B745F864}" type="presOf" srcId="{08EC58A7-2592-428F-90A4-546269BB9E79}" destId="{C6A9D84C-E002-4BAF-9EE5-20E20B9A0017}" srcOrd="0" destOrd="0" presId="urn:microsoft.com/office/officeart/2018/2/layout/IconVerticalSolidList"/>
    <dgm:cxn modelId="{C9BF2E5D-41D8-4862-89C4-80916D68358C}" srcId="{B76463A5-7D39-4B47-AAEC-D0E82FAD7849}" destId="{DB5B7C7A-5F70-45A5-A94E-8E9BC5D44CF3}" srcOrd="1" destOrd="0" parTransId="{7E0C9099-3F06-4F73-B362-BE24A2647F58}" sibTransId="{844C0C33-9236-4FB8-8AEB-B839800F2E6D}"/>
    <dgm:cxn modelId="{1E622998-D0FD-4BBB-8009-52EC03055BEB}" type="presOf" srcId="{DB5B7C7A-5F70-45A5-A94E-8E9BC5D44CF3}" destId="{B895E5A4-2274-480B-A52F-32EB58BA82F2}" srcOrd="0" destOrd="0" presId="urn:microsoft.com/office/officeart/2018/2/layout/IconVerticalSolidList"/>
    <dgm:cxn modelId="{A42407B0-26EF-4B39-A7E5-CB966009FE2A}" srcId="{B76463A5-7D39-4B47-AAEC-D0E82FAD7849}" destId="{08EC58A7-2592-428F-90A4-546269BB9E79}" srcOrd="0" destOrd="0" parTransId="{E9D420DB-AB0A-4D49-BAC7-5CBF7F793B2F}" sibTransId="{30925BE1-9B20-4901-BC21-57D51808A4C2}"/>
    <dgm:cxn modelId="{DEBEC955-A711-4AF7-8D55-040479940B53}" type="presParOf" srcId="{04F8A3E2-A6FB-43B6-9CD8-C28F8116331B}" destId="{FF3F8ADB-08CF-4C4D-9E41-7293D50CE65D}" srcOrd="0" destOrd="0" presId="urn:microsoft.com/office/officeart/2018/2/layout/IconVerticalSolidList"/>
    <dgm:cxn modelId="{A606D41C-C025-4887-9140-CF756F4C6AB7}" type="presParOf" srcId="{FF3F8ADB-08CF-4C4D-9E41-7293D50CE65D}" destId="{7ABAA204-662E-40D0-B3C1-75B210C313F8}" srcOrd="0" destOrd="0" presId="urn:microsoft.com/office/officeart/2018/2/layout/IconVerticalSolidList"/>
    <dgm:cxn modelId="{8F1A0757-CB10-4026-BD62-6049601CF24C}" type="presParOf" srcId="{FF3F8ADB-08CF-4C4D-9E41-7293D50CE65D}" destId="{FF4AEDE2-A7CF-4402-A086-CE75810A722D}" srcOrd="1" destOrd="0" presId="urn:microsoft.com/office/officeart/2018/2/layout/IconVerticalSolidList"/>
    <dgm:cxn modelId="{E20D25D2-CCCC-41AA-8A0D-F305C810B787}" type="presParOf" srcId="{FF3F8ADB-08CF-4C4D-9E41-7293D50CE65D}" destId="{8B000446-8E8E-4295-B327-00F63483F891}" srcOrd="2" destOrd="0" presId="urn:microsoft.com/office/officeart/2018/2/layout/IconVerticalSolidList"/>
    <dgm:cxn modelId="{975CD93A-2409-4320-A58C-D93BD443EFA8}" type="presParOf" srcId="{FF3F8ADB-08CF-4C4D-9E41-7293D50CE65D}" destId="{C6A9D84C-E002-4BAF-9EE5-20E20B9A0017}" srcOrd="3" destOrd="0" presId="urn:microsoft.com/office/officeart/2018/2/layout/IconVerticalSolidList"/>
    <dgm:cxn modelId="{ADB465E1-A9BD-41FA-AB44-47DF5588720C}" type="presParOf" srcId="{04F8A3E2-A6FB-43B6-9CD8-C28F8116331B}" destId="{DD46363C-69C0-4D6E-B048-91716A0DDE6E}" srcOrd="1" destOrd="0" presId="urn:microsoft.com/office/officeart/2018/2/layout/IconVerticalSolidList"/>
    <dgm:cxn modelId="{841FF6D4-D799-49CA-A511-18145144F3AD}" type="presParOf" srcId="{04F8A3E2-A6FB-43B6-9CD8-C28F8116331B}" destId="{562537F0-E150-4933-8501-DA97E453409D}" srcOrd="2" destOrd="0" presId="urn:microsoft.com/office/officeart/2018/2/layout/IconVerticalSolidList"/>
    <dgm:cxn modelId="{6D65BDB9-6314-4772-B8B4-A793C6AEDD55}" type="presParOf" srcId="{562537F0-E150-4933-8501-DA97E453409D}" destId="{CC5B6332-19FB-4A34-B7FB-CB9CCC2125F4}" srcOrd="0" destOrd="0" presId="urn:microsoft.com/office/officeart/2018/2/layout/IconVerticalSolidList"/>
    <dgm:cxn modelId="{11F271BB-B3C3-43DE-BF8F-29ED5D0875C3}" type="presParOf" srcId="{562537F0-E150-4933-8501-DA97E453409D}" destId="{AEDC3739-B877-4DC3-BC72-0BC24025F017}" srcOrd="1" destOrd="0" presId="urn:microsoft.com/office/officeart/2018/2/layout/IconVerticalSolidList"/>
    <dgm:cxn modelId="{381BB7B0-1BAE-45A5-A853-91A2B0534501}" type="presParOf" srcId="{562537F0-E150-4933-8501-DA97E453409D}" destId="{160F30FE-2AD1-4329-9E6D-115BE1A813E5}" srcOrd="2" destOrd="0" presId="urn:microsoft.com/office/officeart/2018/2/layout/IconVerticalSolidList"/>
    <dgm:cxn modelId="{621B895E-D2E2-4F6F-A08A-9232913F2FFE}" type="presParOf" srcId="{562537F0-E150-4933-8501-DA97E453409D}" destId="{B895E5A4-2274-480B-A52F-32EB58BA82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463A5-7D39-4B47-AAEC-D0E82FAD78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EC58A7-2592-428F-90A4-546269BB9E79}">
      <dgm:prSet custT="1"/>
      <dgm:spPr/>
      <dgm:t>
        <a:bodyPr/>
        <a:lstStyle/>
        <a:p>
          <a:r>
            <a:rPr lang="en-US" sz="2200" dirty="0"/>
            <a:t>The fire serves as an </a:t>
          </a:r>
          <a:r>
            <a:rPr lang="en-US" sz="2400" b="1" dirty="0">
              <a:solidFill>
                <a:srgbClr val="FFC000"/>
              </a:solidFill>
            </a:rPr>
            <a:t>affordance</a:t>
          </a:r>
          <a:r>
            <a:rPr lang="en-US" sz="2200" dirty="0"/>
            <a:t>. It provides heat and light so that the campers can cook, stay warm, or see in the dark</a:t>
          </a:r>
        </a:p>
      </dgm:t>
    </dgm:pt>
    <dgm:pt modelId="{E9D420DB-AB0A-4D49-BAC7-5CBF7F793B2F}" type="parTrans" cxnId="{A42407B0-26EF-4B39-A7E5-CB966009FE2A}">
      <dgm:prSet/>
      <dgm:spPr/>
      <dgm:t>
        <a:bodyPr/>
        <a:lstStyle/>
        <a:p>
          <a:endParaRPr lang="en-US"/>
        </a:p>
      </dgm:t>
    </dgm:pt>
    <dgm:pt modelId="{30925BE1-9B20-4901-BC21-57D51808A4C2}" type="sibTrans" cxnId="{A42407B0-26EF-4B39-A7E5-CB966009FE2A}">
      <dgm:prSet/>
      <dgm:spPr/>
      <dgm:t>
        <a:bodyPr/>
        <a:lstStyle/>
        <a:p>
          <a:endParaRPr lang="en-US"/>
        </a:p>
      </dgm:t>
    </dgm:pt>
    <dgm:pt modelId="{DB5B7C7A-5F70-45A5-A94E-8E9BC5D44CF3}">
      <dgm:prSet/>
      <dgm:spPr/>
      <dgm:t>
        <a:bodyPr/>
        <a:lstStyle/>
        <a:p>
          <a:r>
            <a:rPr lang="en-US" dirty="0"/>
            <a:t>The anchor serves as a </a:t>
          </a:r>
          <a:r>
            <a:rPr lang="en-US" b="1" dirty="0">
              <a:solidFill>
                <a:srgbClr val="FFC000"/>
              </a:solidFill>
            </a:rPr>
            <a:t>constraint</a:t>
          </a:r>
          <a:r>
            <a:rPr lang="en-US" dirty="0"/>
            <a:t>. When the captain puts down his anchor it  prevents the boat from moving. </a:t>
          </a:r>
        </a:p>
      </dgm:t>
    </dgm:pt>
    <dgm:pt modelId="{7E0C9099-3F06-4F73-B362-BE24A2647F58}" type="parTrans" cxnId="{C9BF2E5D-41D8-4862-89C4-80916D68358C}">
      <dgm:prSet/>
      <dgm:spPr/>
      <dgm:t>
        <a:bodyPr/>
        <a:lstStyle/>
        <a:p>
          <a:endParaRPr lang="en-US"/>
        </a:p>
      </dgm:t>
    </dgm:pt>
    <dgm:pt modelId="{844C0C33-9236-4FB8-8AEB-B839800F2E6D}" type="sibTrans" cxnId="{C9BF2E5D-41D8-4862-89C4-80916D68358C}">
      <dgm:prSet/>
      <dgm:spPr/>
      <dgm:t>
        <a:bodyPr/>
        <a:lstStyle/>
        <a:p>
          <a:endParaRPr lang="en-US"/>
        </a:p>
      </dgm:t>
    </dgm:pt>
    <dgm:pt modelId="{04F8A3E2-A6FB-43B6-9CD8-C28F8116331B}" type="pres">
      <dgm:prSet presAssocID="{B76463A5-7D39-4B47-AAEC-D0E82FAD7849}" presName="root" presStyleCnt="0">
        <dgm:presLayoutVars>
          <dgm:dir/>
          <dgm:resizeHandles val="exact"/>
        </dgm:presLayoutVars>
      </dgm:prSet>
      <dgm:spPr/>
    </dgm:pt>
    <dgm:pt modelId="{FF3F8ADB-08CF-4C4D-9E41-7293D50CE65D}" type="pres">
      <dgm:prSet presAssocID="{08EC58A7-2592-428F-90A4-546269BB9E79}" presName="compNode" presStyleCnt="0"/>
      <dgm:spPr/>
    </dgm:pt>
    <dgm:pt modelId="{7ABAA204-662E-40D0-B3C1-75B210C313F8}" type="pres">
      <dgm:prSet presAssocID="{08EC58A7-2592-428F-90A4-546269BB9E79}" presName="bgRect" presStyleLbl="bgShp" presStyleIdx="0" presStyleCnt="2"/>
      <dgm:spPr/>
    </dgm:pt>
    <dgm:pt modelId="{FF4AEDE2-A7CF-4402-A086-CE75810A722D}" type="pres">
      <dgm:prSet presAssocID="{08EC58A7-2592-428F-90A4-546269BB9E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nfire"/>
        </a:ext>
      </dgm:extLst>
    </dgm:pt>
    <dgm:pt modelId="{8B000446-8E8E-4295-B327-00F63483F891}" type="pres">
      <dgm:prSet presAssocID="{08EC58A7-2592-428F-90A4-546269BB9E79}" presName="spaceRect" presStyleCnt="0"/>
      <dgm:spPr/>
    </dgm:pt>
    <dgm:pt modelId="{C6A9D84C-E002-4BAF-9EE5-20E20B9A0017}" type="pres">
      <dgm:prSet presAssocID="{08EC58A7-2592-428F-90A4-546269BB9E79}" presName="parTx" presStyleLbl="revTx" presStyleIdx="0" presStyleCnt="2">
        <dgm:presLayoutVars>
          <dgm:chMax val="0"/>
          <dgm:chPref val="0"/>
        </dgm:presLayoutVars>
      </dgm:prSet>
      <dgm:spPr/>
    </dgm:pt>
    <dgm:pt modelId="{DD46363C-69C0-4D6E-B048-91716A0DDE6E}" type="pres">
      <dgm:prSet presAssocID="{30925BE1-9B20-4901-BC21-57D51808A4C2}" presName="sibTrans" presStyleCnt="0"/>
      <dgm:spPr/>
    </dgm:pt>
    <dgm:pt modelId="{562537F0-E150-4933-8501-DA97E453409D}" type="pres">
      <dgm:prSet presAssocID="{DB5B7C7A-5F70-45A5-A94E-8E9BC5D44CF3}" presName="compNode" presStyleCnt="0"/>
      <dgm:spPr/>
    </dgm:pt>
    <dgm:pt modelId="{CC5B6332-19FB-4A34-B7FB-CB9CCC2125F4}" type="pres">
      <dgm:prSet presAssocID="{DB5B7C7A-5F70-45A5-A94E-8E9BC5D44CF3}" presName="bgRect" presStyleLbl="bgShp" presStyleIdx="1" presStyleCnt="2"/>
      <dgm:spPr/>
    </dgm:pt>
    <dgm:pt modelId="{AEDC3739-B877-4DC3-BC72-0BC24025F017}" type="pres">
      <dgm:prSet presAssocID="{DB5B7C7A-5F70-45A5-A94E-8E9BC5D44C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chor"/>
        </a:ext>
      </dgm:extLst>
    </dgm:pt>
    <dgm:pt modelId="{160F30FE-2AD1-4329-9E6D-115BE1A813E5}" type="pres">
      <dgm:prSet presAssocID="{DB5B7C7A-5F70-45A5-A94E-8E9BC5D44CF3}" presName="spaceRect" presStyleCnt="0"/>
      <dgm:spPr/>
    </dgm:pt>
    <dgm:pt modelId="{B895E5A4-2274-480B-A52F-32EB58BA82F2}" type="pres">
      <dgm:prSet presAssocID="{DB5B7C7A-5F70-45A5-A94E-8E9BC5D44CF3}" presName="parTx" presStyleLbl="revTx" presStyleIdx="1" presStyleCnt="2">
        <dgm:presLayoutVars>
          <dgm:chMax val="0"/>
          <dgm:chPref val="0"/>
        </dgm:presLayoutVars>
      </dgm:prSet>
      <dgm:spPr/>
    </dgm:pt>
  </dgm:ptLst>
  <dgm:cxnLst>
    <dgm:cxn modelId="{13E85637-21DD-477C-A7A9-1D736F34E315}" type="presOf" srcId="{B76463A5-7D39-4B47-AAEC-D0E82FAD7849}" destId="{04F8A3E2-A6FB-43B6-9CD8-C28F8116331B}" srcOrd="0" destOrd="0" presId="urn:microsoft.com/office/officeart/2018/2/layout/IconVerticalSolidList"/>
    <dgm:cxn modelId="{A3ED7652-CC66-4AB3-B337-C6D5B745F864}" type="presOf" srcId="{08EC58A7-2592-428F-90A4-546269BB9E79}" destId="{C6A9D84C-E002-4BAF-9EE5-20E20B9A0017}" srcOrd="0" destOrd="0" presId="urn:microsoft.com/office/officeart/2018/2/layout/IconVerticalSolidList"/>
    <dgm:cxn modelId="{C9BF2E5D-41D8-4862-89C4-80916D68358C}" srcId="{B76463A5-7D39-4B47-AAEC-D0E82FAD7849}" destId="{DB5B7C7A-5F70-45A5-A94E-8E9BC5D44CF3}" srcOrd="1" destOrd="0" parTransId="{7E0C9099-3F06-4F73-B362-BE24A2647F58}" sibTransId="{844C0C33-9236-4FB8-8AEB-B839800F2E6D}"/>
    <dgm:cxn modelId="{1E622998-D0FD-4BBB-8009-52EC03055BEB}" type="presOf" srcId="{DB5B7C7A-5F70-45A5-A94E-8E9BC5D44CF3}" destId="{B895E5A4-2274-480B-A52F-32EB58BA82F2}" srcOrd="0" destOrd="0" presId="urn:microsoft.com/office/officeart/2018/2/layout/IconVerticalSolidList"/>
    <dgm:cxn modelId="{A42407B0-26EF-4B39-A7E5-CB966009FE2A}" srcId="{B76463A5-7D39-4B47-AAEC-D0E82FAD7849}" destId="{08EC58A7-2592-428F-90A4-546269BB9E79}" srcOrd="0" destOrd="0" parTransId="{E9D420DB-AB0A-4D49-BAC7-5CBF7F793B2F}" sibTransId="{30925BE1-9B20-4901-BC21-57D51808A4C2}"/>
    <dgm:cxn modelId="{DEBEC955-A711-4AF7-8D55-040479940B53}" type="presParOf" srcId="{04F8A3E2-A6FB-43B6-9CD8-C28F8116331B}" destId="{FF3F8ADB-08CF-4C4D-9E41-7293D50CE65D}" srcOrd="0" destOrd="0" presId="urn:microsoft.com/office/officeart/2018/2/layout/IconVerticalSolidList"/>
    <dgm:cxn modelId="{A606D41C-C025-4887-9140-CF756F4C6AB7}" type="presParOf" srcId="{FF3F8ADB-08CF-4C4D-9E41-7293D50CE65D}" destId="{7ABAA204-662E-40D0-B3C1-75B210C313F8}" srcOrd="0" destOrd="0" presId="urn:microsoft.com/office/officeart/2018/2/layout/IconVerticalSolidList"/>
    <dgm:cxn modelId="{8F1A0757-CB10-4026-BD62-6049601CF24C}" type="presParOf" srcId="{FF3F8ADB-08CF-4C4D-9E41-7293D50CE65D}" destId="{FF4AEDE2-A7CF-4402-A086-CE75810A722D}" srcOrd="1" destOrd="0" presId="urn:microsoft.com/office/officeart/2018/2/layout/IconVerticalSolidList"/>
    <dgm:cxn modelId="{E20D25D2-CCCC-41AA-8A0D-F305C810B787}" type="presParOf" srcId="{FF3F8ADB-08CF-4C4D-9E41-7293D50CE65D}" destId="{8B000446-8E8E-4295-B327-00F63483F891}" srcOrd="2" destOrd="0" presId="urn:microsoft.com/office/officeart/2018/2/layout/IconVerticalSolidList"/>
    <dgm:cxn modelId="{975CD93A-2409-4320-A58C-D93BD443EFA8}" type="presParOf" srcId="{FF3F8ADB-08CF-4C4D-9E41-7293D50CE65D}" destId="{C6A9D84C-E002-4BAF-9EE5-20E20B9A0017}" srcOrd="3" destOrd="0" presId="urn:microsoft.com/office/officeart/2018/2/layout/IconVerticalSolidList"/>
    <dgm:cxn modelId="{ADB465E1-A9BD-41FA-AB44-47DF5588720C}" type="presParOf" srcId="{04F8A3E2-A6FB-43B6-9CD8-C28F8116331B}" destId="{DD46363C-69C0-4D6E-B048-91716A0DDE6E}" srcOrd="1" destOrd="0" presId="urn:microsoft.com/office/officeart/2018/2/layout/IconVerticalSolidList"/>
    <dgm:cxn modelId="{841FF6D4-D799-49CA-A511-18145144F3AD}" type="presParOf" srcId="{04F8A3E2-A6FB-43B6-9CD8-C28F8116331B}" destId="{562537F0-E150-4933-8501-DA97E453409D}" srcOrd="2" destOrd="0" presId="urn:microsoft.com/office/officeart/2018/2/layout/IconVerticalSolidList"/>
    <dgm:cxn modelId="{6D65BDB9-6314-4772-B8B4-A793C6AEDD55}" type="presParOf" srcId="{562537F0-E150-4933-8501-DA97E453409D}" destId="{CC5B6332-19FB-4A34-B7FB-CB9CCC2125F4}" srcOrd="0" destOrd="0" presId="urn:microsoft.com/office/officeart/2018/2/layout/IconVerticalSolidList"/>
    <dgm:cxn modelId="{11F271BB-B3C3-43DE-BF8F-29ED5D0875C3}" type="presParOf" srcId="{562537F0-E150-4933-8501-DA97E453409D}" destId="{AEDC3739-B877-4DC3-BC72-0BC24025F017}" srcOrd="1" destOrd="0" presId="urn:microsoft.com/office/officeart/2018/2/layout/IconVerticalSolidList"/>
    <dgm:cxn modelId="{381BB7B0-1BAE-45A5-A853-91A2B0534501}" type="presParOf" srcId="{562537F0-E150-4933-8501-DA97E453409D}" destId="{160F30FE-2AD1-4329-9E6D-115BE1A813E5}" srcOrd="2" destOrd="0" presId="urn:microsoft.com/office/officeart/2018/2/layout/IconVerticalSolidList"/>
    <dgm:cxn modelId="{621B895E-D2E2-4F6F-A08A-9232913F2FFE}" type="presParOf" srcId="{562537F0-E150-4933-8501-DA97E453409D}" destId="{B895E5A4-2274-480B-A52F-32EB58BA82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5CD09D-B1EF-6B45-BF6B-0A9CB9E920E8}" type="doc">
      <dgm:prSet loTypeId="urn:microsoft.com/office/officeart/2005/8/layout/chevron1" loCatId="" qsTypeId="urn:microsoft.com/office/officeart/2005/8/quickstyle/simple1" qsCatId="simple" csTypeId="urn:microsoft.com/office/officeart/2005/8/colors/accent2_2" csCatId="accent2" phldr="1"/>
      <dgm:spPr/>
    </dgm:pt>
    <dgm:pt modelId="{C05938AE-805B-944C-9E6E-74EF2268387F}">
      <dgm:prSet phldrT="[Text]"/>
      <dgm:spPr/>
      <dgm:t>
        <a:bodyPr/>
        <a:lstStyle/>
        <a:p>
          <a:r>
            <a:rPr lang="en-US" dirty="0"/>
            <a:t>Affordances &amp; Constraints</a:t>
          </a:r>
        </a:p>
      </dgm:t>
    </dgm:pt>
    <dgm:pt modelId="{B25949EF-8361-0C46-A77C-7BE4103C387C}" type="parTrans" cxnId="{DC15D3EE-0111-724B-85AF-F3068A3FA64D}">
      <dgm:prSet/>
      <dgm:spPr/>
      <dgm:t>
        <a:bodyPr/>
        <a:lstStyle/>
        <a:p>
          <a:endParaRPr lang="en-US"/>
        </a:p>
      </dgm:t>
    </dgm:pt>
    <dgm:pt modelId="{57CAF55F-5C1F-7D4D-9D29-DCC442EE9A71}" type="sibTrans" cxnId="{DC15D3EE-0111-724B-85AF-F3068A3FA64D}">
      <dgm:prSet/>
      <dgm:spPr/>
      <dgm:t>
        <a:bodyPr/>
        <a:lstStyle/>
        <a:p>
          <a:endParaRPr lang="en-US"/>
        </a:p>
      </dgm:t>
    </dgm:pt>
    <dgm:pt modelId="{58D38020-FE95-CD4D-A191-EA0E5B10B9C0}">
      <dgm:prSet phldrT="[Text]"/>
      <dgm:spPr>
        <a:solidFill>
          <a:schemeClr val="accent5"/>
        </a:solidFill>
      </dgm:spPr>
      <dgm:t>
        <a:bodyPr/>
        <a:lstStyle/>
        <a:p>
          <a:r>
            <a:rPr lang="en-US" dirty="0"/>
            <a:t>Technological Affordances &amp; Constraints</a:t>
          </a:r>
        </a:p>
      </dgm:t>
    </dgm:pt>
    <dgm:pt modelId="{56CC224F-CA27-AF40-80BE-5AB3A05A0BD6}" type="parTrans" cxnId="{611ABB35-711F-D74F-BC70-1AF4B6EBB25B}">
      <dgm:prSet/>
      <dgm:spPr/>
      <dgm:t>
        <a:bodyPr/>
        <a:lstStyle/>
        <a:p>
          <a:endParaRPr lang="en-US"/>
        </a:p>
      </dgm:t>
    </dgm:pt>
    <dgm:pt modelId="{6B037E67-23D0-CF46-B9FF-0CACE72D4294}" type="sibTrans" cxnId="{611ABB35-711F-D74F-BC70-1AF4B6EBB25B}">
      <dgm:prSet/>
      <dgm:spPr/>
      <dgm:t>
        <a:bodyPr/>
        <a:lstStyle/>
        <a:p>
          <a:endParaRPr lang="en-US"/>
        </a:p>
      </dgm:t>
    </dgm:pt>
    <dgm:pt modelId="{48E3E7C1-B877-324E-8306-D2E43C412BF2}">
      <dgm:prSet/>
      <dgm:spPr/>
      <dgm:t>
        <a:bodyPr/>
        <a:lstStyle/>
        <a:p>
          <a:r>
            <a:rPr lang="en-US" dirty="0"/>
            <a:t>Instructional Design Decisions</a:t>
          </a:r>
        </a:p>
      </dgm:t>
    </dgm:pt>
    <dgm:pt modelId="{061D398F-EF5D-1744-B24E-586541CAC043}" type="parTrans" cxnId="{63B93CF0-E53A-4E4A-B1DA-45732FAA1921}">
      <dgm:prSet/>
      <dgm:spPr/>
      <dgm:t>
        <a:bodyPr/>
        <a:lstStyle/>
        <a:p>
          <a:endParaRPr lang="en-US"/>
        </a:p>
      </dgm:t>
    </dgm:pt>
    <dgm:pt modelId="{CB4EA9DC-811D-1041-BB19-FCD3763AFB3D}" type="sibTrans" cxnId="{63B93CF0-E53A-4E4A-B1DA-45732FAA1921}">
      <dgm:prSet/>
      <dgm:spPr/>
      <dgm:t>
        <a:bodyPr/>
        <a:lstStyle/>
        <a:p>
          <a:endParaRPr lang="en-US"/>
        </a:p>
      </dgm:t>
    </dgm:pt>
    <dgm:pt modelId="{879EF1CD-41EE-004C-ACE1-9003DACA17AF}">
      <dgm:prSet/>
      <dgm:spPr/>
      <dgm:t>
        <a:bodyPr/>
        <a:lstStyle/>
        <a:p>
          <a:r>
            <a:rPr lang="en-US" dirty="0"/>
            <a:t>Instructional &amp; Learner Analysis</a:t>
          </a:r>
        </a:p>
      </dgm:t>
    </dgm:pt>
    <dgm:pt modelId="{72F76982-BF5E-8D42-9D18-204E4F466342}" type="parTrans" cxnId="{DE8B7614-E5BE-FF4C-A9BA-F895F57B681D}">
      <dgm:prSet/>
      <dgm:spPr/>
      <dgm:t>
        <a:bodyPr/>
        <a:lstStyle/>
        <a:p>
          <a:endParaRPr lang="en-US"/>
        </a:p>
      </dgm:t>
    </dgm:pt>
    <dgm:pt modelId="{BEADC8CE-BED8-8141-90E2-AC14E1A4F312}" type="sibTrans" cxnId="{DE8B7614-E5BE-FF4C-A9BA-F895F57B681D}">
      <dgm:prSet/>
      <dgm:spPr/>
      <dgm:t>
        <a:bodyPr/>
        <a:lstStyle/>
        <a:p>
          <a:endParaRPr lang="en-US"/>
        </a:p>
      </dgm:t>
    </dgm:pt>
    <dgm:pt modelId="{40246389-7B3E-F44A-BD28-A88B1B059281}">
      <dgm:prSet/>
      <dgm:spPr/>
      <dgm:t>
        <a:bodyPr/>
        <a:lstStyle/>
        <a:p>
          <a:r>
            <a:rPr lang="en-US" dirty="0"/>
            <a:t>Technology Selection</a:t>
          </a:r>
        </a:p>
      </dgm:t>
    </dgm:pt>
    <dgm:pt modelId="{1520E2A1-2298-B64D-A8D8-22ECECF937C9}" type="parTrans" cxnId="{CB80CF76-AB07-244B-8BC4-2E229455F6D3}">
      <dgm:prSet/>
      <dgm:spPr/>
      <dgm:t>
        <a:bodyPr/>
        <a:lstStyle/>
        <a:p>
          <a:endParaRPr lang="en-US"/>
        </a:p>
      </dgm:t>
    </dgm:pt>
    <dgm:pt modelId="{203F3258-266B-6E40-8248-3AC9A9F1E77C}" type="sibTrans" cxnId="{CB80CF76-AB07-244B-8BC4-2E229455F6D3}">
      <dgm:prSet/>
      <dgm:spPr/>
      <dgm:t>
        <a:bodyPr/>
        <a:lstStyle/>
        <a:p>
          <a:endParaRPr lang="en-US"/>
        </a:p>
      </dgm:t>
    </dgm:pt>
    <dgm:pt modelId="{03FAF950-23D0-2741-9182-661E147A7251}">
      <dgm:prSet/>
      <dgm:spPr/>
      <dgm:t>
        <a:bodyPr/>
        <a:lstStyle/>
        <a:p>
          <a:r>
            <a:rPr lang="en-US" dirty="0"/>
            <a:t>Technology Integration</a:t>
          </a:r>
        </a:p>
      </dgm:t>
    </dgm:pt>
    <dgm:pt modelId="{7D7E419D-29B8-D748-AA52-C7746A070862}" type="parTrans" cxnId="{DC8CEBD2-5E10-CB48-ADE6-EFF4133DD777}">
      <dgm:prSet/>
      <dgm:spPr/>
      <dgm:t>
        <a:bodyPr/>
        <a:lstStyle/>
        <a:p>
          <a:endParaRPr lang="en-US"/>
        </a:p>
      </dgm:t>
    </dgm:pt>
    <dgm:pt modelId="{16339C7C-F153-9549-A87D-176E83060196}" type="sibTrans" cxnId="{DC8CEBD2-5E10-CB48-ADE6-EFF4133DD777}">
      <dgm:prSet/>
      <dgm:spPr/>
      <dgm:t>
        <a:bodyPr/>
        <a:lstStyle/>
        <a:p>
          <a:endParaRPr lang="en-US"/>
        </a:p>
      </dgm:t>
    </dgm:pt>
    <dgm:pt modelId="{EAE205A4-7047-B549-B008-078ACFE28B26}" type="pres">
      <dgm:prSet presAssocID="{EC5CD09D-B1EF-6B45-BF6B-0A9CB9E920E8}" presName="Name0" presStyleCnt="0">
        <dgm:presLayoutVars>
          <dgm:dir/>
          <dgm:animLvl val="lvl"/>
          <dgm:resizeHandles val="exact"/>
        </dgm:presLayoutVars>
      </dgm:prSet>
      <dgm:spPr/>
    </dgm:pt>
    <dgm:pt modelId="{24310BF2-7A15-3A4C-9494-7F56B0862945}" type="pres">
      <dgm:prSet presAssocID="{C05938AE-805B-944C-9E6E-74EF2268387F}" presName="parTxOnly" presStyleLbl="node1" presStyleIdx="0" presStyleCnt="6">
        <dgm:presLayoutVars>
          <dgm:chMax val="0"/>
          <dgm:chPref val="0"/>
          <dgm:bulletEnabled val="1"/>
        </dgm:presLayoutVars>
      </dgm:prSet>
      <dgm:spPr/>
    </dgm:pt>
    <dgm:pt modelId="{4094379F-ADA8-4E45-BC15-24C3E1FBDADA}" type="pres">
      <dgm:prSet presAssocID="{57CAF55F-5C1F-7D4D-9D29-DCC442EE9A71}" presName="parTxOnlySpace" presStyleCnt="0"/>
      <dgm:spPr/>
    </dgm:pt>
    <dgm:pt modelId="{73ED5944-8202-D340-876C-EA72C9FB1477}" type="pres">
      <dgm:prSet presAssocID="{58D38020-FE95-CD4D-A191-EA0E5B10B9C0}" presName="parTxOnly" presStyleLbl="node1" presStyleIdx="1" presStyleCnt="6">
        <dgm:presLayoutVars>
          <dgm:chMax val="0"/>
          <dgm:chPref val="0"/>
          <dgm:bulletEnabled val="1"/>
        </dgm:presLayoutVars>
      </dgm:prSet>
      <dgm:spPr/>
    </dgm:pt>
    <dgm:pt modelId="{00DDF9FA-4FD2-FF43-9A55-108B1BDB0CEC}" type="pres">
      <dgm:prSet presAssocID="{6B037E67-23D0-CF46-B9FF-0CACE72D4294}" presName="parTxOnlySpace" presStyleCnt="0"/>
      <dgm:spPr/>
    </dgm:pt>
    <dgm:pt modelId="{A514A697-789B-9C4D-A101-9EE5BA78C1FD}" type="pres">
      <dgm:prSet presAssocID="{48E3E7C1-B877-324E-8306-D2E43C412BF2}" presName="parTxOnly" presStyleLbl="node1" presStyleIdx="2" presStyleCnt="6">
        <dgm:presLayoutVars>
          <dgm:chMax val="0"/>
          <dgm:chPref val="0"/>
          <dgm:bulletEnabled val="1"/>
        </dgm:presLayoutVars>
      </dgm:prSet>
      <dgm:spPr/>
    </dgm:pt>
    <dgm:pt modelId="{975168F8-02E3-7D43-8838-DDC7F7D19FE8}" type="pres">
      <dgm:prSet presAssocID="{CB4EA9DC-811D-1041-BB19-FCD3763AFB3D}" presName="parTxOnlySpace" presStyleCnt="0"/>
      <dgm:spPr/>
    </dgm:pt>
    <dgm:pt modelId="{7C2A1B6C-429A-714C-A706-B69A0EB6C862}" type="pres">
      <dgm:prSet presAssocID="{879EF1CD-41EE-004C-ACE1-9003DACA17AF}" presName="parTxOnly" presStyleLbl="node1" presStyleIdx="3" presStyleCnt="6">
        <dgm:presLayoutVars>
          <dgm:chMax val="0"/>
          <dgm:chPref val="0"/>
          <dgm:bulletEnabled val="1"/>
        </dgm:presLayoutVars>
      </dgm:prSet>
      <dgm:spPr/>
    </dgm:pt>
    <dgm:pt modelId="{11A948D4-91B9-184D-84F1-E776124DCB5F}" type="pres">
      <dgm:prSet presAssocID="{BEADC8CE-BED8-8141-90E2-AC14E1A4F312}" presName="parTxOnlySpace" presStyleCnt="0"/>
      <dgm:spPr/>
    </dgm:pt>
    <dgm:pt modelId="{084C8AE7-05E3-DD44-8BEB-8BB712CE33B6}" type="pres">
      <dgm:prSet presAssocID="{40246389-7B3E-F44A-BD28-A88B1B059281}" presName="parTxOnly" presStyleLbl="node1" presStyleIdx="4" presStyleCnt="6">
        <dgm:presLayoutVars>
          <dgm:chMax val="0"/>
          <dgm:chPref val="0"/>
          <dgm:bulletEnabled val="1"/>
        </dgm:presLayoutVars>
      </dgm:prSet>
      <dgm:spPr/>
    </dgm:pt>
    <dgm:pt modelId="{5D21EDD0-4CE8-464A-A03D-D80CA0F389A8}" type="pres">
      <dgm:prSet presAssocID="{203F3258-266B-6E40-8248-3AC9A9F1E77C}" presName="parTxOnlySpace" presStyleCnt="0"/>
      <dgm:spPr/>
    </dgm:pt>
    <dgm:pt modelId="{9E65C29F-1A30-8C41-9BAE-44A880B63D98}" type="pres">
      <dgm:prSet presAssocID="{03FAF950-23D0-2741-9182-661E147A7251}" presName="parTxOnly" presStyleLbl="node1" presStyleIdx="5" presStyleCnt="6">
        <dgm:presLayoutVars>
          <dgm:chMax val="0"/>
          <dgm:chPref val="0"/>
          <dgm:bulletEnabled val="1"/>
        </dgm:presLayoutVars>
      </dgm:prSet>
      <dgm:spPr/>
    </dgm:pt>
  </dgm:ptLst>
  <dgm:cxnLst>
    <dgm:cxn modelId="{70662D04-7832-3246-B55D-5DE8283E655E}" type="presOf" srcId="{C05938AE-805B-944C-9E6E-74EF2268387F}" destId="{24310BF2-7A15-3A4C-9494-7F56B0862945}" srcOrd="0" destOrd="0" presId="urn:microsoft.com/office/officeart/2005/8/layout/chevron1"/>
    <dgm:cxn modelId="{DE8B7614-E5BE-FF4C-A9BA-F895F57B681D}" srcId="{EC5CD09D-B1EF-6B45-BF6B-0A9CB9E920E8}" destId="{879EF1CD-41EE-004C-ACE1-9003DACA17AF}" srcOrd="3" destOrd="0" parTransId="{72F76982-BF5E-8D42-9D18-204E4F466342}" sibTransId="{BEADC8CE-BED8-8141-90E2-AC14E1A4F312}"/>
    <dgm:cxn modelId="{611ABB35-711F-D74F-BC70-1AF4B6EBB25B}" srcId="{EC5CD09D-B1EF-6B45-BF6B-0A9CB9E920E8}" destId="{58D38020-FE95-CD4D-A191-EA0E5B10B9C0}" srcOrd="1" destOrd="0" parTransId="{56CC224F-CA27-AF40-80BE-5AB3A05A0BD6}" sibTransId="{6B037E67-23D0-CF46-B9FF-0CACE72D4294}"/>
    <dgm:cxn modelId="{2B297552-B4AD-B042-A259-8B783EF66C1D}" type="presOf" srcId="{58D38020-FE95-CD4D-A191-EA0E5B10B9C0}" destId="{73ED5944-8202-D340-876C-EA72C9FB1477}" srcOrd="0" destOrd="0" presId="urn:microsoft.com/office/officeart/2005/8/layout/chevron1"/>
    <dgm:cxn modelId="{15641D6E-03CC-C645-B5FC-68191A7B4BE2}" type="presOf" srcId="{03FAF950-23D0-2741-9182-661E147A7251}" destId="{9E65C29F-1A30-8C41-9BAE-44A880B63D98}" srcOrd="0" destOrd="0" presId="urn:microsoft.com/office/officeart/2005/8/layout/chevron1"/>
    <dgm:cxn modelId="{CB80CF76-AB07-244B-8BC4-2E229455F6D3}" srcId="{EC5CD09D-B1EF-6B45-BF6B-0A9CB9E920E8}" destId="{40246389-7B3E-F44A-BD28-A88B1B059281}" srcOrd="4" destOrd="0" parTransId="{1520E2A1-2298-B64D-A8D8-22ECECF937C9}" sibTransId="{203F3258-266B-6E40-8248-3AC9A9F1E77C}"/>
    <dgm:cxn modelId="{744E2388-BB07-2B41-9504-5D0CCFC553EC}" type="presOf" srcId="{EC5CD09D-B1EF-6B45-BF6B-0A9CB9E920E8}" destId="{EAE205A4-7047-B549-B008-078ACFE28B26}" srcOrd="0" destOrd="0" presId="urn:microsoft.com/office/officeart/2005/8/layout/chevron1"/>
    <dgm:cxn modelId="{78D621BB-529E-AD4E-9352-9E3488657665}" type="presOf" srcId="{879EF1CD-41EE-004C-ACE1-9003DACA17AF}" destId="{7C2A1B6C-429A-714C-A706-B69A0EB6C862}" srcOrd="0" destOrd="0" presId="urn:microsoft.com/office/officeart/2005/8/layout/chevron1"/>
    <dgm:cxn modelId="{DC8CEBD2-5E10-CB48-ADE6-EFF4133DD777}" srcId="{EC5CD09D-B1EF-6B45-BF6B-0A9CB9E920E8}" destId="{03FAF950-23D0-2741-9182-661E147A7251}" srcOrd="5" destOrd="0" parTransId="{7D7E419D-29B8-D748-AA52-C7746A070862}" sibTransId="{16339C7C-F153-9549-A87D-176E83060196}"/>
    <dgm:cxn modelId="{B0DD19E0-56AD-7145-8BC9-8472661380C4}" type="presOf" srcId="{48E3E7C1-B877-324E-8306-D2E43C412BF2}" destId="{A514A697-789B-9C4D-A101-9EE5BA78C1FD}" srcOrd="0" destOrd="0" presId="urn:microsoft.com/office/officeart/2005/8/layout/chevron1"/>
    <dgm:cxn modelId="{9DC26BE4-8088-714B-8F7A-5EF55F1BABA4}" type="presOf" srcId="{40246389-7B3E-F44A-BD28-A88B1B059281}" destId="{084C8AE7-05E3-DD44-8BEB-8BB712CE33B6}" srcOrd="0" destOrd="0" presId="urn:microsoft.com/office/officeart/2005/8/layout/chevron1"/>
    <dgm:cxn modelId="{DC15D3EE-0111-724B-85AF-F3068A3FA64D}" srcId="{EC5CD09D-B1EF-6B45-BF6B-0A9CB9E920E8}" destId="{C05938AE-805B-944C-9E6E-74EF2268387F}" srcOrd="0" destOrd="0" parTransId="{B25949EF-8361-0C46-A77C-7BE4103C387C}" sibTransId="{57CAF55F-5C1F-7D4D-9D29-DCC442EE9A71}"/>
    <dgm:cxn modelId="{63B93CF0-E53A-4E4A-B1DA-45732FAA1921}" srcId="{EC5CD09D-B1EF-6B45-BF6B-0A9CB9E920E8}" destId="{48E3E7C1-B877-324E-8306-D2E43C412BF2}" srcOrd="2" destOrd="0" parTransId="{061D398F-EF5D-1744-B24E-586541CAC043}" sibTransId="{CB4EA9DC-811D-1041-BB19-FCD3763AFB3D}"/>
    <dgm:cxn modelId="{34FD0ECA-512F-E141-BAD1-3EFE45EDA30A}" type="presParOf" srcId="{EAE205A4-7047-B549-B008-078ACFE28B26}" destId="{24310BF2-7A15-3A4C-9494-7F56B0862945}" srcOrd="0" destOrd="0" presId="urn:microsoft.com/office/officeart/2005/8/layout/chevron1"/>
    <dgm:cxn modelId="{407ADFD0-6528-EE49-8C15-4AEAB6C7F6CD}" type="presParOf" srcId="{EAE205A4-7047-B549-B008-078ACFE28B26}" destId="{4094379F-ADA8-4E45-BC15-24C3E1FBDADA}" srcOrd="1" destOrd="0" presId="urn:microsoft.com/office/officeart/2005/8/layout/chevron1"/>
    <dgm:cxn modelId="{5089CE9F-CA60-2C40-9504-39A7E86E8792}" type="presParOf" srcId="{EAE205A4-7047-B549-B008-078ACFE28B26}" destId="{73ED5944-8202-D340-876C-EA72C9FB1477}" srcOrd="2" destOrd="0" presId="urn:microsoft.com/office/officeart/2005/8/layout/chevron1"/>
    <dgm:cxn modelId="{B57C4D24-0C19-DD4B-A233-0E1ADD5FAD00}" type="presParOf" srcId="{EAE205A4-7047-B549-B008-078ACFE28B26}" destId="{00DDF9FA-4FD2-FF43-9A55-108B1BDB0CEC}" srcOrd="3" destOrd="0" presId="urn:microsoft.com/office/officeart/2005/8/layout/chevron1"/>
    <dgm:cxn modelId="{B75810D4-BDD2-104C-988A-6B7955AA3B5D}" type="presParOf" srcId="{EAE205A4-7047-B549-B008-078ACFE28B26}" destId="{A514A697-789B-9C4D-A101-9EE5BA78C1FD}" srcOrd="4" destOrd="0" presId="urn:microsoft.com/office/officeart/2005/8/layout/chevron1"/>
    <dgm:cxn modelId="{0A5EEAFC-C43B-4E40-8024-AEC96FC4F519}" type="presParOf" srcId="{EAE205A4-7047-B549-B008-078ACFE28B26}" destId="{975168F8-02E3-7D43-8838-DDC7F7D19FE8}" srcOrd="5" destOrd="0" presId="urn:microsoft.com/office/officeart/2005/8/layout/chevron1"/>
    <dgm:cxn modelId="{8F71BE9A-FD14-4043-9220-4D3D85E6A02A}" type="presParOf" srcId="{EAE205A4-7047-B549-B008-078ACFE28B26}" destId="{7C2A1B6C-429A-714C-A706-B69A0EB6C862}" srcOrd="6" destOrd="0" presId="urn:microsoft.com/office/officeart/2005/8/layout/chevron1"/>
    <dgm:cxn modelId="{0F8E63E4-E25F-9A4B-BAF7-91DF56E2E8B8}" type="presParOf" srcId="{EAE205A4-7047-B549-B008-078ACFE28B26}" destId="{11A948D4-91B9-184D-84F1-E776124DCB5F}" srcOrd="7" destOrd="0" presId="urn:microsoft.com/office/officeart/2005/8/layout/chevron1"/>
    <dgm:cxn modelId="{6A53368D-28B5-FF41-87CD-A1D1CECA368B}" type="presParOf" srcId="{EAE205A4-7047-B549-B008-078ACFE28B26}" destId="{084C8AE7-05E3-DD44-8BEB-8BB712CE33B6}" srcOrd="8" destOrd="0" presId="urn:microsoft.com/office/officeart/2005/8/layout/chevron1"/>
    <dgm:cxn modelId="{CE224305-3A29-1D47-A2B2-CA79375120A0}" type="presParOf" srcId="{EAE205A4-7047-B549-B008-078ACFE28B26}" destId="{5D21EDD0-4CE8-464A-A03D-D80CA0F389A8}" srcOrd="9" destOrd="0" presId="urn:microsoft.com/office/officeart/2005/8/layout/chevron1"/>
    <dgm:cxn modelId="{CB5B67E7-ABAE-E04C-8025-B69627F1299C}" type="presParOf" srcId="{EAE205A4-7047-B549-B008-078ACFE28B26}" destId="{9E65C29F-1A30-8C41-9BAE-44A880B63D98}"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FB724C-F7CD-411F-BA64-F07EE6B6FA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4D9D0F-4508-4EF7-9861-95CE7271CD17}">
      <dgm:prSet/>
      <dgm:spPr/>
      <dgm:t>
        <a:bodyPr/>
        <a:lstStyle/>
        <a:p>
          <a:r>
            <a:rPr lang="en-US" b="1" dirty="0"/>
            <a:t>Media Affordances</a:t>
          </a:r>
        </a:p>
        <a:p>
          <a:r>
            <a:rPr lang="en-US" b="0" dirty="0"/>
            <a:t>video, recordings, visuals, read aloud, speaking, writing, drawing</a:t>
          </a:r>
        </a:p>
      </dgm:t>
    </dgm:pt>
    <dgm:pt modelId="{52B3D519-DA4F-4E6C-83FF-424C12DB6284}" type="parTrans" cxnId="{2968E6FE-9F9F-44F6-BB61-1473666000AA}">
      <dgm:prSet/>
      <dgm:spPr/>
      <dgm:t>
        <a:bodyPr/>
        <a:lstStyle/>
        <a:p>
          <a:endParaRPr lang="en-US"/>
        </a:p>
      </dgm:t>
    </dgm:pt>
    <dgm:pt modelId="{3E923526-14C0-4579-A4ED-18AC285BD729}" type="sibTrans" cxnId="{2968E6FE-9F9F-44F6-BB61-1473666000AA}">
      <dgm:prSet/>
      <dgm:spPr/>
      <dgm:t>
        <a:bodyPr/>
        <a:lstStyle/>
        <a:p>
          <a:endParaRPr lang="en-US"/>
        </a:p>
      </dgm:t>
    </dgm:pt>
    <dgm:pt modelId="{2CC7E285-285E-4968-8A62-3C4F156B1A0D}">
      <dgm:prSet/>
      <dgm:spPr/>
      <dgm:t>
        <a:bodyPr/>
        <a:lstStyle/>
        <a:p>
          <a:r>
            <a:rPr lang="en-US" b="1" dirty="0"/>
            <a:t>Spatial Affordances</a:t>
          </a:r>
        </a:p>
        <a:p>
          <a:r>
            <a:rPr lang="en-US" b="0" dirty="0"/>
            <a:t>resizing, moving, dragging</a:t>
          </a:r>
        </a:p>
      </dgm:t>
    </dgm:pt>
    <dgm:pt modelId="{F96470FE-1407-4FEE-8B94-2A16A006EBA0}" type="parTrans" cxnId="{AC2C2EFC-E9AF-4D96-927D-53C9100E694A}">
      <dgm:prSet/>
      <dgm:spPr/>
      <dgm:t>
        <a:bodyPr/>
        <a:lstStyle/>
        <a:p>
          <a:endParaRPr lang="en-US"/>
        </a:p>
      </dgm:t>
    </dgm:pt>
    <dgm:pt modelId="{97F88B77-F79C-4899-A346-433625A7575E}" type="sibTrans" cxnId="{AC2C2EFC-E9AF-4D96-927D-53C9100E694A}">
      <dgm:prSet/>
      <dgm:spPr/>
      <dgm:t>
        <a:bodyPr/>
        <a:lstStyle/>
        <a:p>
          <a:endParaRPr lang="en-US"/>
        </a:p>
      </dgm:t>
    </dgm:pt>
    <dgm:pt modelId="{16714FF1-4895-4E4B-9C59-C1D9A49726E3}">
      <dgm:prSet/>
      <dgm:spPr/>
      <dgm:t>
        <a:bodyPr/>
        <a:lstStyle/>
        <a:p>
          <a:r>
            <a:rPr lang="en-US" b="1" dirty="0"/>
            <a:t>Temporal Affordances</a:t>
          </a:r>
        </a:p>
        <a:p>
          <a:r>
            <a:rPr lang="en-US" b="0" dirty="0"/>
            <a:t>playback, recording, synchronous </a:t>
          </a:r>
        </a:p>
      </dgm:t>
    </dgm:pt>
    <dgm:pt modelId="{7A8D6B6C-76B0-44DD-A015-11A377700430}" type="parTrans" cxnId="{8EB0E49B-5AAA-4B74-8BA1-03AF2AB97E21}">
      <dgm:prSet/>
      <dgm:spPr/>
      <dgm:t>
        <a:bodyPr/>
        <a:lstStyle/>
        <a:p>
          <a:endParaRPr lang="en-US"/>
        </a:p>
      </dgm:t>
    </dgm:pt>
    <dgm:pt modelId="{02B58A3A-B5A0-4594-86DB-1E9500145B81}" type="sibTrans" cxnId="{8EB0E49B-5AAA-4B74-8BA1-03AF2AB97E21}">
      <dgm:prSet/>
      <dgm:spPr/>
      <dgm:t>
        <a:bodyPr/>
        <a:lstStyle/>
        <a:p>
          <a:endParaRPr lang="en-US"/>
        </a:p>
      </dgm:t>
    </dgm:pt>
    <dgm:pt modelId="{71FC3092-184E-479E-8F2F-5A730569AD56}">
      <dgm:prSet/>
      <dgm:spPr/>
      <dgm:t>
        <a:bodyPr/>
        <a:lstStyle/>
        <a:p>
          <a:r>
            <a:rPr lang="en-US" b="1" dirty="0"/>
            <a:t>Navigational Affordances</a:t>
          </a:r>
        </a:p>
        <a:p>
          <a:r>
            <a:rPr lang="en-US" b="0" dirty="0"/>
            <a:t>browse, search, links, data manipulation</a:t>
          </a:r>
        </a:p>
      </dgm:t>
    </dgm:pt>
    <dgm:pt modelId="{69F0E462-75C8-4DF2-BB6B-20F13F472663}" type="parTrans" cxnId="{99C8BE6C-FE52-4AD5-BA41-9EBCC5F9F5F8}">
      <dgm:prSet/>
      <dgm:spPr/>
      <dgm:t>
        <a:bodyPr/>
        <a:lstStyle/>
        <a:p>
          <a:endParaRPr lang="en-US"/>
        </a:p>
      </dgm:t>
    </dgm:pt>
    <dgm:pt modelId="{3E0F14B1-B260-412C-AD5C-72CDDBB4894B}" type="sibTrans" cxnId="{99C8BE6C-FE52-4AD5-BA41-9EBCC5F9F5F8}">
      <dgm:prSet/>
      <dgm:spPr/>
      <dgm:t>
        <a:bodyPr/>
        <a:lstStyle/>
        <a:p>
          <a:endParaRPr lang="en-US"/>
        </a:p>
      </dgm:t>
    </dgm:pt>
    <dgm:pt modelId="{2DBFB16C-45DE-4962-BBE4-D6D006FD429A}">
      <dgm:prSet/>
      <dgm:spPr/>
      <dgm:t>
        <a:bodyPr/>
        <a:lstStyle/>
        <a:p>
          <a:r>
            <a:rPr lang="en-US" b="1" dirty="0"/>
            <a:t>Emphasis Affordances</a:t>
          </a:r>
        </a:p>
        <a:p>
          <a:r>
            <a:rPr lang="en-US" b="0" dirty="0"/>
            <a:t>highlight, focus</a:t>
          </a:r>
        </a:p>
      </dgm:t>
    </dgm:pt>
    <dgm:pt modelId="{E3FD4044-F69B-4FFC-BCAD-5035DD39DF1C}" type="parTrans" cxnId="{CFE619E4-ACB1-4AE3-835B-C9188DEF52A5}">
      <dgm:prSet/>
      <dgm:spPr/>
      <dgm:t>
        <a:bodyPr/>
        <a:lstStyle/>
        <a:p>
          <a:endParaRPr lang="en-US"/>
        </a:p>
      </dgm:t>
    </dgm:pt>
    <dgm:pt modelId="{F513179C-6EBE-4980-AB64-0AF7F0938A1E}" type="sibTrans" cxnId="{CFE619E4-ACB1-4AE3-835B-C9188DEF52A5}">
      <dgm:prSet/>
      <dgm:spPr/>
      <dgm:t>
        <a:bodyPr/>
        <a:lstStyle/>
        <a:p>
          <a:endParaRPr lang="en-US"/>
        </a:p>
      </dgm:t>
    </dgm:pt>
    <dgm:pt modelId="{53589B3E-D1CC-44B1-9764-CB8F672748D9}" type="pres">
      <dgm:prSet presAssocID="{E5FB724C-F7CD-411F-BA64-F07EE6B6FA13}" presName="root" presStyleCnt="0">
        <dgm:presLayoutVars>
          <dgm:dir/>
          <dgm:resizeHandles val="exact"/>
        </dgm:presLayoutVars>
      </dgm:prSet>
      <dgm:spPr/>
    </dgm:pt>
    <dgm:pt modelId="{E4A38250-23F3-466A-83F4-708A1CB468E0}" type="pres">
      <dgm:prSet presAssocID="{D04D9D0F-4508-4EF7-9861-95CE7271CD17}" presName="compNode" presStyleCnt="0"/>
      <dgm:spPr/>
    </dgm:pt>
    <dgm:pt modelId="{CC52C8FA-0ADB-4077-8D9C-A4D35D069F39}" type="pres">
      <dgm:prSet presAssocID="{D04D9D0F-4508-4EF7-9861-95CE7271CD17}" presName="bgRect" presStyleLbl="bgShp" presStyleIdx="0" presStyleCnt="5" custLinFactNeighborX="984" custLinFactNeighborY="3774"/>
      <dgm:spPr>
        <a:solidFill>
          <a:schemeClr val="accent2">
            <a:hueOff val="0"/>
            <a:satOff val="0"/>
            <a:lumOff val="0"/>
            <a:alpha val="84000"/>
          </a:schemeClr>
        </a:solidFill>
      </dgm:spPr>
    </dgm:pt>
    <dgm:pt modelId="{FE01211F-CE2B-44BB-BEFA-EE99ED9EF9F8}" type="pres">
      <dgm:prSet presAssocID="{D04D9D0F-4508-4EF7-9861-95CE7271CD1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cast"/>
        </a:ext>
      </dgm:extLst>
    </dgm:pt>
    <dgm:pt modelId="{A01972FD-C107-46CE-B10A-3E8B7465DF4E}" type="pres">
      <dgm:prSet presAssocID="{D04D9D0F-4508-4EF7-9861-95CE7271CD17}" presName="spaceRect" presStyleCnt="0"/>
      <dgm:spPr/>
    </dgm:pt>
    <dgm:pt modelId="{1E01C4B1-9DFB-4F96-BA7E-59B7D0F8DAEB}" type="pres">
      <dgm:prSet presAssocID="{D04D9D0F-4508-4EF7-9861-95CE7271CD17}" presName="parTx" presStyleLbl="revTx" presStyleIdx="0" presStyleCnt="5">
        <dgm:presLayoutVars>
          <dgm:chMax val="0"/>
          <dgm:chPref val="0"/>
        </dgm:presLayoutVars>
      </dgm:prSet>
      <dgm:spPr/>
    </dgm:pt>
    <dgm:pt modelId="{E1A58CB4-6464-4FDD-9C9B-1502B91AD1FB}" type="pres">
      <dgm:prSet presAssocID="{3E923526-14C0-4579-A4ED-18AC285BD729}" presName="sibTrans" presStyleCnt="0"/>
      <dgm:spPr/>
    </dgm:pt>
    <dgm:pt modelId="{9F213741-47BA-4335-9F53-D15A46858A70}" type="pres">
      <dgm:prSet presAssocID="{2CC7E285-285E-4968-8A62-3C4F156B1A0D}" presName="compNode" presStyleCnt="0"/>
      <dgm:spPr/>
    </dgm:pt>
    <dgm:pt modelId="{61410E1A-45D1-4873-87E6-9BBEF70FEF19}" type="pres">
      <dgm:prSet presAssocID="{2CC7E285-285E-4968-8A62-3C4F156B1A0D}" presName="bgRect" presStyleLbl="bgShp" presStyleIdx="1" presStyleCnt="5"/>
      <dgm:spPr/>
    </dgm:pt>
    <dgm:pt modelId="{B12BA399-81D3-4D5A-BB1C-4CA7979799A9}" type="pres">
      <dgm:prSet presAssocID="{2CC7E285-285E-4968-8A62-3C4F156B1A0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56D6B623-34F5-41ED-983C-6430550408AB}" type="pres">
      <dgm:prSet presAssocID="{2CC7E285-285E-4968-8A62-3C4F156B1A0D}" presName="spaceRect" presStyleCnt="0"/>
      <dgm:spPr/>
    </dgm:pt>
    <dgm:pt modelId="{C1F1C6EC-CCE1-4FED-9476-7D7F47C4A3F7}" type="pres">
      <dgm:prSet presAssocID="{2CC7E285-285E-4968-8A62-3C4F156B1A0D}" presName="parTx" presStyleLbl="revTx" presStyleIdx="1" presStyleCnt="5">
        <dgm:presLayoutVars>
          <dgm:chMax val="0"/>
          <dgm:chPref val="0"/>
        </dgm:presLayoutVars>
      </dgm:prSet>
      <dgm:spPr/>
    </dgm:pt>
    <dgm:pt modelId="{AAEA4295-B571-4484-819D-A25BDDDBD9B9}" type="pres">
      <dgm:prSet presAssocID="{97F88B77-F79C-4899-A346-433625A7575E}" presName="sibTrans" presStyleCnt="0"/>
      <dgm:spPr/>
    </dgm:pt>
    <dgm:pt modelId="{393D0D51-AFDE-4A4D-918B-70B30243CB73}" type="pres">
      <dgm:prSet presAssocID="{16714FF1-4895-4E4B-9C59-C1D9A49726E3}" presName="compNode" presStyleCnt="0"/>
      <dgm:spPr/>
    </dgm:pt>
    <dgm:pt modelId="{F6FAB637-1FF1-40B9-91CE-9F4CC2A3F5FF}" type="pres">
      <dgm:prSet presAssocID="{16714FF1-4895-4E4B-9C59-C1D9A49726E3}" presName="bgRect" presStyleLbl="bgShp" presStyleIdx="2" presStyleCnt="5"/>
      <dgm:spPr/>
    </dgm:pt>
    <dgm:pt modelId="{707FC90B-92E5-44B3-918C-A36277F35CEB}" type="pres">
      <dgm:prSet presAssocID="{16714FF1-4895-4E4B-9C59-C1D9A49726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pper board"/>
        </a:ext>
      </dgm:extLst>
    </dgm:pt>
    <dgm:pt modelId="{005DE49A-0F65-4EAE-B1AB-375062B25B3D}" type="pres">
      <dgm:prSet presAssocID="{16714FF1-4895-4E4B-9C59-C1D9A49726E3}" presName="spaceRect" presStyleCnt="0"/>
      <dgm:spPr/>
    </dgm:pt>
    <dgm:pt modelId="{C6AAE05A-4115-4105-BFAA-2E497DA6C895}" type="pres">
      <dgm:prSet presAssocID="{16714FF1-4895-4E4B-9C59-C1D9A49726E3}" presName="parTx" presStyleLbl="revTx" presStyleIdx="2" presStyleCnt="5">
        <dgm:presLayoutVars>
          <dgm:chMax val="0"/>
          <dgm:chPref val="0"/>
        </dgm:presLayoutVars>
      </dgm:prSet>
      <dgm:spPr/>
    </dgm:pt>
    <dgm:pt modelId="{B4263D23-FA25-42A9-BD0F-0F73257222D5}" type="pres">
      <dgm:prSet presAssocID="{02B58A3A-B5A0-4594-86DB-1E9500145B81}" presName="sibTrans" presStyleCnt="0"/>
      <dgm:spPr/>
    </dgm:pt>
    <dgm:pt modelId="{A4C23F8D-EF0F-4B5F-B7C0-36BF9E77C7CE}" type="pres">
      <dgm:prSet presAssocID="{71FC3092-184E-479E-8F2F-5A730569AD56}" presName="compNode" presStyleCnt="0"/>
      <dgm:spPr/>
    </dgm:pt>
    <dgm:pt modelId="{64059DD5-CA56-41F4-BFCF-8D7C88D11096}" type="pres">
      <dgm:prSet presAssocID="{71FC3092-184E-479E-8F2F-5A730569AD56}" presName="bgRect" presStyleLbl="bgShp" presStyleIdx="3" presStyleCnt="5"/>
      <dgm:spPr/>
    </dgm:pt>
    <dgm:pt modelId="{F84ED342-AE1E-48DB-9A7F-87FCC80829F7}" type="pres">
      <dgm:prSet presAssocID="{71FC3092-184E-479E-8F2F-5A730569AD5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ed"/>
        </a:ext>
      </dgm:extLst>
    </dgm:pt>
    <dgm:pt modelId="{551EC164-F5BA-4B40-9C92-AE129B20163B}" type="pres">
      <dgm:prSet presAssocID="{71FC3092-184E-479E-8F2F-5A730569AD56}" presName="spaceRect" presStyleCnt="0"/>
      <dgm:spPr/>
    </dgm:pt>
    <dgm:pt modelId="{6FE4CF7A-0C88-4EAA-A72E-F80216C783BC}" type="pres">
      <dgm:prSet presAssocID="{71FC3092-184E-479E-8F2F-5A730569AD56}" presName="parTx" presStyleLbl="revTx" presStyleIdx="3" presStyleCnt="5">
        <dgm:presLayoutVars>
          <dgm:chMax val="0"/>
          <dgm:chPref val="0"/>
        </dgm:presLayoutVars>
      </dgm:prSet>
      <dgm:spPr/>
    </dgm:pt>
    <dgm:pt modelId="{837713BD-0724-429B-8FF0-D792E349E352}" type="pres">
      <dgm:prSet presAssocID="{3E0F14B1-B260-412C-AD5C-72CDDBB4894B}" presName="sibTrans" presStyleCnt="0"/>
      <dgm:spPr/>
    </dgm:pt>
    <dgm:pt modelId="{8388EC9A-0042-49BC-8781-10A499F12671}" type="pres">
      <dgm:prSet presAssocID="{2DBFB16C-45DE-4962-BBE4-D6D006FD429A}" presName="compNode" presStyleCnt="0"/>
      <dgm:spPr/>
    </dgm:pt>
    <dgm:pt modelId="{2C0F577F-3673-458B-9B33-CC3A12DE356D}" type="pres">
      <dgm:prSet presAssocID="{2DBFB16C-45DE-4962-BBE4-D6D006FD429A}" presName="bgRect" presStyleLbl="bgShp" presStyleIdx="4" presStyleCnt="5"/>
      <dgm:spPr/>
    </dgm:pt>
    <dgm:pt modelId="{2DF5EB6E-0241-4906-B032-ED3BC3352FAC}" type="pres">
      <dgm:prSet presAssocID="{2DBFB16C-45DE-4962-BBE4-D6D006FD42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4C36F2D3-CF4E-48E5-9ADD-D2EBEE56CC04}" type="pres">
      <dgm:prSet presAssocID="{2DBFB16C-45DE-4962-BBE4-D6D006FD429A}" presName="spaceRect" presStyleCnt="0"/>
      <dgm:spPr/>
    </dgm:pt>
    <dgm:pt modelId="{3156E48F-3CF2-4F7A-84C8-B1AB099742D4}" type="pres">
      <dgm:prSet presAssocID="{2DBFB16C-45DE-4962-BBE4-D6D006FD429A}" presName="parTx" presStyleLbl="revTx" presStyleIdx="4" presStyleCnt="5">
        <dgm:presLayoutVars>
          <dgm:chMax val="0"/>
          <dgm:chPref val="0"/>
        </dgm:presLayoutVars>
      </dgm:prSet>
      <dgm:spPr/>
    </dgm:pt>
  </dgm:ptLst>
  <dgm:cxnLst>
    <dgm:cxn modelId="{93B5B11A-F809-4440-95D5-0E6B2EF783B0}" type="presOf" srcId="{16714FF1-4895-4E4B-9C59-C1D9A49726E3}" destId="{C6AAE05A-4115-4105-BFAA-2E497DA6C895}" srcOrd="0" destOrd="0" presId="urn:microsoft.com/office/officeart/2018/2/layout/IconVerticalSolidList"/>
    <dgm:cxn modelId="{51D8411C-E093-486A-BD7F-E35A07C315C5}" type="presOf" srcId="{2CC7E285-285E-4968-8A62-3C4F156B1A0D}" destId="{C1F1C6EC-CCE1-4FED-9476-7D7F47C4A3F7}" srcOrd="0" destOrd="0" presId="urn:microsoft.com/office/officeart/2018/2/layout/IconVerticalSolidList"/>
    <dgm:cxn modelId="{9973014F-35FC-484A-8F9C-BDE5C3846FB1}" type="presOf" srcId="{E5FB724C-F7CD-411F-BA64-F07EE6B6FA13}" destId="{53589B3E-D1CC-44B1-9764-CB8F672748D9}" srcOrd="0" destOrd="0" presId="urn:microsoft.com/office/officeart/2018/2/layout/IconVerticalSolidList"/>
    <dgm:cxn modelId="{99C8BE6C-FE52-4AD5-BA41-9EBCC5F9F5F8}" srcId="{E5FB724C-F7CD-411F-BA64-F07EE6B6FA13}" destId="{71FC3092-184E-479E-8F2F-5A730569AD56}" srcOrd="3" destOrd="0" parTransId="{69F0E462-75C8-4DF2-BB6B-20F13F472663}" sibTransId="{3E0F14B1-B260-412C-AD5C-72CDDBB4894B}"/>
    <dgm:cxn modelId="{D02E6173-2F4D-4205-8242-E0FDB362737B}" type="presOf" srcId="{D04D9D0F-4508-4EF7-9861-95CE7271CD17}" destId="{1E01C4B1-9DFB-4F96-BA7E-59B7D0F8DAEB}" srcOrd="0" destOrd="0" presId="urn:microsoft.com/office/officeart/2018/2/layout/IconVerticalSolidList"/>
    <dgm:cxn modelId="{8EB0E49B-5AAA-4B74-8BA1-03AF2AB97E21}" srcId="{E5FB724C-F7CD-411F-BA64-F07EE6B6FA13}" destId="{16714FF1-4895-4E4B-9C59-C1D9A49726E3}" srcOrd="2" destOrd="0" parTransId="{7A8D6B6C-76B0-44DD-A015-11A377700430}" sibTransId="{02B58A3A-B5A0-4594-86DB-1E9500145B81}"/>
    <dgm:cxn modelId="{39C229B2-D63C-4CBC-B892-D26EE597F0C2}" type="presOf" srcId="{2DBFB16C-45DE-4962-BBE4-D6D006FD429A}" destId="{3156E48F-3CF2-4F7A-84C8-B1AB099742D4}" srcOrd="0" destOrd="0" presId="urn:microsoft.com/office/officeart/2018/2/layout/IconVerticalSolidList"/>
    <dgm:cxn modelId="{CFE619E4-ACB1-4AE3-835B-C9188DEF52A5}" srcId="{E5FB724C-F7CD-411F-BA64-F07EE6B6FA13}" destId="{2DBFB16C-45DE-4962-BBE4-D6D006FD429A}" srcOrd="4" destOrd="0" parTransId="{E3FD4044-F69B-4FFC-BCAD-5035DD39DF1C}" sibTransId="{F513179C-6EBE-4980-AB64-0AF7F0938A1E}"/>
    <dgm:cxn modelId="{F3C7EEF1-BAA0-4F48-BD26-B052E8BB2FEF}" type="presOf" srcId="{71FC3092-184E-479E-8F2F-5A730569AD56}" destId="{6FE4CF7A-0C88-4EAA-A72E-F80216C783BC}" srcOrd="0" destOrd="0" presId="urn:microsoft.com/office/officeart/2018/2/layout/IconVerticalSolidList"/>
    <dgm:cxn modelId="{AC2C2EFC-E9AF-4D96-927D-53C9100E694A}" srcId="{E5FB724C-F7CD-411F-BA64-F07EE6B6FA13}" destId="{2CC7E285-285E-4968-8A62-3C4F156B1A0D}" srcOrd="1" destOrd="0" parTransId="{F96470FE-1407-4FEE-8B94-2A16A006EBA0}" sibTransId="{97F88B77-F79C-4899-A346-433625A7575E}"/>
    <dgm:cxn modelId="{2968E6FE-9F9F-44F6-BB61-1473666000AA}" srcId="{E5FB724C-F7CD-411F-BA64-F07EE6B6FA13}" destId="{D04D9D0F-4508-4EF7-9861-95CE7271CD17}" srcOrd="0" destOrd="0" parTransId="{52B3D519-DA4F-4E6C-83FF-424C12DB6284}" sibTransId="{3E923526-14C0-4579-A4ED-18AC285BD729}"/>
    <dgm:cxn modelId="{33AC3B53-C127-4A72-B710-C02489A9196F}" type="presParOf" srcId="{53589B3E-D1CC-44B1-9764-CB8F672748D9}" destId="{E4A38250-23F3-466A-83F4-708A1CB468E0}" srcOrd="0" destOrd="0" presId="urn:microsoft.com/office/officeart/2018/2/layout/IconVerticalSolidList"/>
    <dgm:cxn modelId="{B1E92004-0B04-4185-83AC-D43D928D8975}" type="presParOf" srcId="{E4A38250-23F3-466A-83F4-708A1CB468E0}" destId="{CC52C8FA-0ADB-4077-8D9C-A4D35D069F39}" srcOrd="0" destOrd="0" presId="urn:microsoft.com/office/officeart/2018/2/layout/IconVerticalSolidList"/>
    <dgm:cxn modelId="{9759A973-CDE4-44D4-880D-99F9F54872AB}" type="presParOf" srcId="{E4A38250-23F3-466A-83F4-708A1CB468E0}" destId="{FE01211F-CE2B-44BB-BEFA-EE99ED9EF9F8}" srcOrd="1" destOrd="0" presId="urn:microsoft.com/office/officeart/2018/2/layout/IconVerticalSolidList"/>
    <dgm:cxn modelId="{503C45BE-AA41-4C73-8769-A59BAAED4AC7}" type="presParOf" srcId="{E4A38250-23F3-466A-83F4-708A1CB468E0}" destId="{A01972FD-C107-46CE-B10A-3E8B7465DF4E}" srcOrd="2" destOrd="0" presId="urn:microsoft.com/office/officeart/2018/2/layout/IconVerticalSolidList"/>
    <dgm:cxn modelId="{12DB0A8E-363E-40A5-9CAD-8CCC0BD9C970}" type="presParOf" srcId="{E4A38250-23F3-466A-83F4-708A1CB468E0}" destId="{1E01C4B1-9DFB-4F96-BA7E-59B7D0F8DAEB}" srcOrd="3" destOrd="0" presId="urn:microsoft.com/office/officeart/2018/2/layout/IconVerticalSolidList"/>
    <dgm:cxn modelId="{3455582F-262C-4E1D-B56F-2FA3C96DC7FC}" type="presParOf" srcId="{53589B3E-D1CC-44B1-9764-CB8F672748D9}" destId="{E1A58CB4-6464-4FDD-9C9B-1502B91AD1FB}" srcOrd="1" destOrd="0" presId="urn:microsoft.com/office/officeart/2018/2/layout/IconVerticalSolidList"/>
    <dgm:cxn modelId="{0569CFBC-B5A9-46C3-B1A1-9F9E404B6463}" type="presParOf" srcId="{53589B3E-D1CC-44B1-9764-CB8F672748D9}" destId="{9F213741-47BA-4335-9F53-D15A46858A70}" srcOrd="2" destOrd="0" presId="urn:microsoft.com/office/officeart/2018/2/layout/IconVerticalSolidList"/>
    <dgm:cxn modelId="{826590E8-92F0-4A0D-8126-0EC2911B38A3}" type="presParOf" srcId="{9F213741-47BA-4335-9F53-D15A46858A70}" destId="{61410E1A-45D1-4873-87E6-9BBEF70FEF19}" srcOrd="0" destOrd="0" presId="urn:microsoft.com/office/officeart/2018/2/layout/IconVerticalSolidList"/>
    <dgm:cxn modelId="{DD001DF1-9253-46EE-A920-9F5384FD3B55}" type="presParOf" srcId="{9F213741-47BA-4335-9F53-D15A46858A70}" destId="{B12BA399-81D3-4D5A-BB1C-4CA7979799A9}" srcOrd="1" destOrd="0" presId="urn:microsoft.com/office/officeart/2018/2/layout/IconVerticalSolidList"/>
    <dgm:cxn modelId="{B09AAC21-372A-481E-921D-0157117ACADF}" type="presParOf" srcId="{9F213741-47BA-4335-9F53-D15A46858A70}" destId="{56D6B623-34F5-41ED-983C-6430550408AB}" srcOrd="2" destOrd="0" presId="urn:microsoft.com/office/officeart/2018/2/layout/IconVerticalSolidList"/>
    <dgm:cxn modelId="{B51A34A7-DB91-461E-9ECF-BCC2FB340FE0}" type="presParOf" srcId="{9F213741-47BA-4335-9F53-D15A46858A70}" destId="{C1F1C6EC-CCE1-4FED-9476-7D7F47C4A3F7}" srcOrd="3" destOrd="0" presId="urn:microsoft.com/office/officeart/2018/2/layout/IconVerticalSolidList"/>
    <dgm:cxn modelId="{6878BE1C-32AB-4F6D-995C-C899D69FD92A}" type="presParOf" srcId="{53589B3E-D1CC-44B1-9764-CB8F672748D9}" destId="{AAEA4295-B571-4484-819D-A25BDDDBD9B9}" srcOrd="3" destOrd="0" presId="urn:microsoft.com/office/officeart/2018/2/layout/IconVerticalSolidList"/>
    <dgm:cxn modelId="{6289F094-7499-4CEF-B435-C5AAACB6306E}" type="presParOf" srcId="{53589B3E-D1CC-44B1-9764-CB8F672748D9}" destId="{393D0D51-AFDE-4A4D-918B-70B30243CB73}" srcOrd="4" destOrd="0" presId="urn:microsoft.com/office/officeart/2018/2/layout/IconVerticalSolidList"/>
    <dgm:cxn modelId="{C62258A7-5041-405F-94D1-7E815FA2FDFF}" type="presParOf" srcId="{393D0D51-AFDE-4A4D-918B-70B30243CB73}" destId="{F6FAB637-1FF1-40B9-91CE-9F4CC2A3F5FF}" srcOrd="0" destOrd="0" presId="urn:microsoft.com/office/officeart/2018/2/layout/IconVerticalSolidList"/>
    <dgm:cxn modelId="{2DC8FBEC-9CA4-4563-8992-8B2D448B135F}" type="presParOf" srcId="{393D0D51-AFDE-4A4D-918B-70B30243CB73}" destId="{707FC90B-92E5-44B3-918C-A36277F35CEB}" srcOrd="1" destOrd="0" presId="urn:microsoft.com/office/officeart/2018/2/layout/IconVerticalSolidList"/>
    <dgm:cxn modelId="{7704524E-1806-4FC3-976D-CA12515EE240}" type="presParOf" srcId="{393D0D51-AFDE-4A4D-918B-70B30243CB73}" destId="{005DE49A-0F65-4EAE-B1AB-375062B25B3D}" srcOrd="2" destOrd="0" presId="urn:microsoft.com/office/officeart/2018/2/layout/IconVerticalSolidList"/>
    <dgm:cxn modelId="{88204EB5-7975-48F6-B531-C8158DDEABD8}" type="presParOf" srcId="{393D0D51-AFDE-4A4D-918B-70B30243CB73}" destId="{C6AAE05A-4115-4105-BFAA-2E497DA6C895}" srcOrd="3" destOrd="0" presId="urn:microsoft.com/office/officeart/2018/2/layout/IconVerticalSolidList"/>
    <dgm:cxn modelId="{0FA308FC-7557-4656-BBCA-B7796DD9AA33}" type="presParOf" srcId="{53589B3E-D1CC-44B1-9764-CB8F672748D9}" destId="{B4263D23-FA25-42A9-BD0F-0F73257222D5}" srcOrd="5" destOrd="0" presId="urn:microsoft.com/office/officeart/2018/2/layout/IconVerticalSolidList"/>
    <dgm:cxn modelId="{128DC69F-2311-471F-84EA-0A44234D343D}" type="presParOf" srcId="{53589B3E-D1CC-44B1-9764-CB8F672748D9}" destId="{A4C23F8D-EF0F-4B5F-B7C0-36BF9E77C7CE}" srcOrd="6" destOrd="0" presId="urn:microsoft.com/office/officeart/2018/2/layout/IconVerticalSolidList"/>
    <dgm:cxn modelId="{0173EAF6-4FBD-4791-9A0A-E141F091DA7B}" type="presParOf" srcId="{A4C23F8D-EF0F-4B5F-B7C0-36BF9E77C7CE}" destId="{64059DD5-CA56-41F4-BFCF-8D7C88D11096}" srcOrd="0" destOrd="0" presId="urn:microsoft.com/office/officeart/2018/2/layout/IconVerticalSolidList"/>
    <dgm:cxn modelId="{899D1DA0-6A1A-4DDA-842A-73024CBEE477}" type="presParOf" srcId="{A4C23F8D-EF0F-4B5F-B7C0-36BF9E77C7CE}" destId="{F84ED342-AE1E-48DB-9A7F-87FCC80829F7}" srcOrd="1" destOrd="0" presId="urn:microsoft.com/office/officeart/2018/2/layout/IconVerticalSolidList"/>
    <dgm:cxn modelId="{528261DD-A075-4983-82F5-4782D8DA2AAB}" type="presParOf" srcId="{A4C23F8D-EF0F-4B5F-B7C0-36BF9E77C7CE}" destId="{551EC164-F5BA-4B40-9C92-AE129B20163B}" srcOrd="2" destOrd="0" presId="urn:microsoft.com/office/officeart/2018/2/layout/IconVerticalSolidList"/>
    <dgm:cxn modelId="{E58733CA-106D-4093-A328-7A37562AF16A}" type="presParOf" srcId="{A4C23F8D-EF0F-4B5F-B7C0-36BF9E77C7CE}" destId="{6FE4CF7A-0C88-4EAA-A72E-F80216C783BC}" srcOrd="3" destOrd="0" presId="urn:microsoft.com/office/officeart/2018/2/layout/IconVerticalSolidList"/>
    <dgm:cxn modelId="{711E804A-9A47-4BA0-8CDC-558E67967877}" type="presParOf" srcId="{53589B3E-D1CC-44B1-9764-CB8F672748D9}" destId="{837713BD-0724-429B-8FF0-D792E349E352}" srcOrd="7" destOrd="0" presId="urn:microsoft.com/office/officeart/2018/2/layout/IconVerticalSolidList"/>
    <dgm:cxn modelId="{1858DBCC-73FD-4338-9EAB-B717158E719F}" type="presParOf" srcId="{53589B3E-D1CC-44B1-9764-CB8F672748D9}" destId="{8388EC9A-0042-49BC-8781-10A499F12671}" srcOrd="8" destOrd="0" presId="urn:microsoft.com/office/officeart/2018/2/layout/IconVerticalSolidList"/>
    <dgm:cxn modelId="{43AB7A6F-2D1B-4FB1-B02B-565E1FB0A697}" type="presParOf" srcId="{8388EC9A-0042-49BC-8781-10A499F12671}" destId="{2C0F577F-3673-458B-9B33-CC3A12DE356D}" srcOrd="0" destOrd="0" presId="urn:microsoft.com/office/officeart/2018/2/layout/IconVerticalSolidList"/>
    <dgm:cxn modelId="{67A85C92-6E64-489C-9A88-FAD382A00879}" type="presParOf" srcId="{8388EC9A-0042-49BC-8781-10A499F12671}" destId="{2DF5EB6E-0241-4906-B032-ED3BC3352FAC}" srcOrd="1" destOrd="0" presId="urn:microsoft.com/office/officeart/2018/2/layout/IconVerticalSolidList"/>
    <dgm:cxn modelId="{CEE86089-0B30-4522-9ABF-30CA4E45913F}" type="presParOf" srcId="{8388EC9A-0042-49BC-8781-10A499F12671}" destId="{4C36F2D3-CF4E-48E5-9ADD-D2EBEE56CC04}" srcOrd="2" destOrd="0" presId="urn:microsoft.com/office/officeart/2018/2/layout/IconVerticalSolidList"/>
    <dgm:cxn modelId="{F0CCADCD-BCAA-4B4F-A4CB-7DA9A74BBA33}" type="presParOf" srcId="{8388EC9A-0042-49BC-8781-10A499F12671}" destId="{3156E48F-3CF2-4F7A-84C8-B1AB099742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44DA36-C1CF-4752-A85E-2D25AF20E546}"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0429742-CF1F-4255-8D32-92B3C8B96F11}">
      <dgm:prSet/>
      <dgm:spPr/>
      <dgm:t>
        <a:bodyPr/>
        <a:lstStyle/>
        <a:p>
          <a:r>
            <a:rPr lang="en-US"/>
            <a:t>Interactivity</a:t>
          </a:r>
        </a:p>
      </dgm:t>
    </dgm:pt>
    <dgm:pt modelId="{AB2C0DC9-C65A-434F-9B99-38E1382EB887}" type="parTrans" cxnId="{BD6D0E35-30EC-4E40-98A8-2E964761B115}">
      <dgm:prSet/>
      <dgm:spPr/>
      <dgm:t>
        <a:bodyPr/>
        <a:lstStyle/>
        <a:p>
          <a:endParaRPr lang="en-US"/>
        </a:p>
      </dgm:t>
    </dgm:pt>
    <dgm:pt modelId="{C3F225D3-1B6A-4333-98EC-CF3F87EE5D88}" type="sibTrans" cxnId="{BD6D0E35-30EC-4E40-98A8-2E964761B115}">
      <dgm:prSet/>
      <dgm:spPr/>
      <dgm:t>
        <a:bodyPr/>
        <a:lstStyle/>
        <a:p>
          <a:endParaRPr lang="en-US"/>
        </a:p>
      </dgm:t>
    </dgm:pt>
    <dgm:pt modelId="{E01E2B94-F91E-48C3-89D5-2036F1C000E7}">
      <dgm:prSet/>
      <dgm:spPr/>
      <dgm:t>
        <a:bodyPr/>
        <a:lstStyle/>
        <a:p>
          <a:r>
            <a:rPr lang="en-US"/>
            <a:t>Adpativity</a:t>
          </a:r>
        </a:p>
      </dgm:t>
    </dgm:pt>
    <dgm:pt modelId="{B852C226-FBFD-4695-97DA-CF4C6D6D2D1D}" type="parTrans" cxnId="{3A97E8A2-1BDF-4D62-AEB3-F96063ABBEF1}">
      <dgm:prSet/>
      <dgm:spPr/>
      <dgm:t>
        <a:bodyPr/>
        <a:lstStyle/>
        <a:p>
          <a:endParaRPr lang="en-US"/>
        </a:p>
      </dgm:t>
    </dgm:pt>
    <dgm:pt modelId="{0E7298D5-50C3-4D2B-8EAE-F8AA9C7EE05D}" type="sibTrans" cxnId="{3A97E8A2-1BDF-4D62-AEB3-F96063ABBEF1}">
      <dgm:prSet/>
      <dgm:spPr/>
      <dgm:t>
        <a:bodyPr/>
        <a:lstStyle/>
        <a:p>
          <a:endParaRPr lang="en-US"/>
        </a:p>
      </dgm:t>
    </dgm:pt>
    <dgm:pt modelId="{D3D1A258-41B3-4A5B-AB8E-5A6E889308AE}">
      <dgm:prSet/>
      <dgm:spPr/>
      <dgm:t>
        <a:bodyPr/>
        <a:lstStyle/>
        <a:p>
          <a:r>
            <a:rPr lang="en-US"/>
            <a:t>Feedback</a:t>
          </a:r>
        </a:p>
      </dgm:t>
    </dgm:pt>
    <dgm:pt modelId="{CCEB39E6-3240-4A9E-A932-E85C46D90C67}" type="parTrans" cxnId="{648DD27F-9A28-4751-8CAB-7BF1727EE7D9}">
      <dgm:prSet/>
      <dgm:spPr/>
      <dgm:t>
        <a:bodyPr/>
        <a:lstStyle/>
        <a:p>
          <a:endParaRPr lang="en-US"/>
        </a:p>
      </dgm:t>
    </dgm:pt>
    <dgm:pt modelId="{56D28B52-2D9F-4A24-952C-B2AF07C7773C}" type="sibTrans" cxnId="{648DD27F-9A28-4751-8CAB-7BF1727EE7D9}">
      <dgm:prSet/>
      <dgm:spPr/>
      <dgm:t>
        <a:bodyPr/>
        <a:lstStyle/>
        <a:p>
          <a:endParaRPr lang="en-US"/>
        </a:p>
      </dgm:t>
    </dgm:pt>
    <dgm:pt modelId="{F4B1DD3E-E7AC-4665-A45B-B6E1D295E3F6}">
      <dgm:prSet/>
      <dgm:spPr/>
      <dgm:t>
        <a:bodyPr/>
        <a:lstStyle/>
        <a:p>
          <a:r>
            <a:rPr lang="en-US" dirty="0"/>
            <a:t>Choice</a:t>
          </a:r>
        </a:p>
      </dgm:t>
    </dgm:pt>
    <dgm:pt modelId="{F116BDD9-B549-4DB7-A1AC-6413ABC1A1F8}" type="parTrans" cxnId="{1143514E-7DCA-489A-95C6-3C0A908F2677}">
      <dgm:prSet/>
      <dgm:spPr/>
      <dgm:t>
        <a:bodyPr/>
        <a:lstStyle/>
        <a:p>
          <a:endParaRPr lang="en-US"/>
        </a:p>
      </dgm:t>
    </dgm:pt>
    <dgm:pt modelId="{3DF3C990-CF7F-441C-87C2-A5CF4AC394A1}" type="sibTrans" cxnId="{1143514E-7DCA-489A-95C6-3C0A908F2677}">
      <dgm:prSet/>
      <dgm:spPr/>
      <dgm:t>
        <a:bodyPr/>
        <a:lstStyle/>
        <a:p>
          <a:endParaRPr lang="en-US"/>
        </a:p>
      </dgm:t>
    </dgm:pt>
    <dgm:pt modelId="{F3AC4FE0-75BF-4641-8124-BFADDEA554D9}">
      <dgm:prSet/>
      <dgm:spPr/>
      <dgm:t>
        <a:bodyPr/>
        <a:lstStyle/>
        <a:p>
          <a:r>
            <a:rPr lang="en-US"/>
            <a:t>Non Linear Access</a:t>
          </a:r>
        </a:p>
      </dgm:t>
    </dgm:pt>
    <dgm:pt modelId="{73BA9C8B-0946-4FB2-AAE8-1E74F0F4F2E0}" type="parTrans" cxnId="{4CB402EB-F85F-4FEB-BE6A-BD5B190C2E8E}">
      <dgm:prSet/>
      <dgm:spPr/>
      <dgm:t>
        <a:bodyPr/>
        <a:lstStyle/>
        <a:p>
          <a:endParaRPr lang="en-US"/>
        </a:p>
      </dgm:t>
    </dgm:pt>
    <dgm:pt modelId="{63DB6EEB-42BC-455B-BFB9-1DC65AD5AE78}" type="sibTrans" cxnId="{4CB402EB-F85F-4FEB-BE6A-BD5B190C2E8E}">
      <dgm:prSet/>
      <dgm:spPr/>
      <dgm:t>
        <a:bodyPr/>
        <a:lstStyle/>
        <a:p>
          <a:endParaRPr lang="en-US"/>
        </a:p>
      </dgm:t>
    </dgm:pt>
    <dgm:pt modelId="{11F0D81A-736F-4FD5-BF21-18B1295F51CA}">
      <dgm:prSet/>
      <dgm:spPr/>
      <dgm:t>
        <a:bodyPr/>
        <a:lstStyle/>
        <a:p>
          <a:r>
            <a:rPr lang="en-US"/>
            <a:t>Linked Representation</a:t>
          </a:r>
        </a:p>
      </dgm:t>
    </dgm:pt>
    <dgm:pt modelId="{5850B6AD-8618-4C98-9773-5E98294B8E2C}" type="parTrans" cxnId="{F4198509-3B93-4512-BE33-52DF21083259}">
      <dgm:prSet/>
      <dgm:spPr/>
      <dgm:t>
        <a:bodyPr/>
        <a:lstStyle/>
        <a:p>
          <a:endParaRPr lang="en-US"/>
        </a:p>
      </dgm:t>
    </dgm:pt>
    <dgm:pt modelId="{68925D0E-DD65-4FD5-B296-41D37A34A19A}" type="sibTrans" cxnId="{F4198509-3B93-4512-BE33-52DF21083259}">
      <dgm:prSet/>
      <dgm:spPr/>
      <dgm:t>
        <a:bodyPr/>
        <a:lstStyle/>
        <a:p>
          <a:endParaRPr lang="en-US"/>
        </a:p>
      </dgm:t>
    </dgm:pt>
    <dgm:pt modelId="{D6A19B0A-7CE8-4DE9-9109-35F10225B9EA}">
      <dgm:prSet/>
      <dgm:spPr/>
      <dgm:t>
        <a:bodyPr/>
        <a:lstStyle/>
        <a:p>
          <a:r>
            <a:rPr lang="en-US" dirty="0"/>
            <a:t>Open Ended</a:t>
          </a:r>
        </a:p>
      </dgm:t>
    </dgm:pt>
    <dgm:pt modelId="{B5E8BF21-4210-4EE8-9485-03B11B5FE762}" type="parTrans" cxnId="{D614A1F6-44A5-4F38-924F-900873230B32}">
      <dgm:prSet/>
      <dgm:spPr/>
      <dgm:t>
        <a:bodyPr/>
        <a:lstStyle/>
        <a:p>
          <a:endParaRPr lang="en-US"/>
        </a:p>
      </dgm:t>
    </dgm:pt>
    <dgm:pt modelId="{6C69C8CD-C338-47EA-B50E-6E4D6D5442DB}" type="sibTrans" cxnId="{D614A1F6-44A5-4F38-924F-900873230B32}">
      <dgm:prSet/>
      <dgm:spPr/>
      <dgm:t>
        <a:bodyPr/>
        <a:lstStyle/>
        <a:p>
          <a:endParaRPr lang="en-US"/>
        </a:p>
      </dgm:t>
    </dgm:pt>
    <dgm:pt modelId="{4A9972E3-C306-4513-9165-7B30D3D4FBA6}">
      <dgm:prSet/>
      <dgm:spPr/>
      <dgm:t>
        <a:bodyPr/>
        <a:lstStyle/>
        <a:p>
          <a:r>
            <a:rPr lang="en-US" dirty="0"/>
            <a:t>Communication </a:t>
          </a:r>
        </a:p>
      </dgm:t>
    </dgm:pt>
    <dgm:pt modelId="{7C199034-05A5-4104-83AC-9A10C3A22F49}" type="parTrans" cxnId="{8AFF961D-EAA4-433B-BC85-304974EDC819}">
      <dgm:prSet/>
      <dgm:spPr/>
      <dgm:t>
        <a:bodyPr/>
        <a:lstStyle/>
        <a:p>
          <a:endParaRPr lang="en-US"/>
        </a:p>
      </dgm:t>
    </dgm:pt>
    <dgm:pt modelId="{FD72A417-F985-4A77-9F99-00EB7CB6219E}" type="sibTrans" cxnId="{8AFF961D-EAA4-433B-BC85-304974EDC819}">
      <dgm:prSet/>
      <dgm:spPr/>
      <dgm:t>
        <a:bodyPr/>
        <a:lstStyle/>
        <a:p>
          <a:endParaRPr lang="en-US"/>
        </a:p>
      </dgm:t>
    </dgm:pt>
    <dgm:pt modelId="{93A8CFBF-C011-8145-92A8-A0BC00D0892F}" type="pres">
      <dgm:prSet presAssocID="{3444DA36-C1CF-4752-A85E-2D25AF20E546}" presName="linear" presStyleCnt="0">
        <dgm:presLayoutVars>
          <dgm:animLvl val="lvl"/>
          <dgm:resizeHandles val="exact"/>
        </dgm:presLayoutVars>
      </dgm:prSet>
      <dgm:spPr/>
    </dgm:pt>
    <dgm:pt modelId="{3A0F37C8-E3F6-2C4F-8B03-3B79AC7BEEC1}" type="pres">
      <dgm:prSet presAssocID="{30429742-CF1F-4255-8D32-92B3C8B96F11}" presName="parentText" presStyleLbl="node1" presStyleIdx="0" presStyleCnt="8">
        <dgm:presLayoutVars>
          <dgm:chMax val="0"/>
          <dgm:bulletEnabled val="1"/>
        </dgm:presLayoutVars>
      </dgm:prSet>
      <dgm:spPr/>
    </dgm:pt>
    <dgm:pt modelId="{FF00FB5E-9249-AD4B-8ECD-B4353CB6C9C6}" type="pres">
      <dgm:prSet presAssocID="{C3F225D3-1B6A-4333-98EC-CF3F87EE5D88}" presName="spacer" presStyleCnt="0"/>
      <dgm:spPr/>
    </dgm:pt>
    <dgm:pt modelId="{76E3E8DA-D6D6-B84E-B962-619442BB903E}" type="pres">
      <dgm:prSet presAssocID="{E01E2B94-F91E-48C3-89D5-2036F1C000E7}" presName="parentText" presStyleLbl="node1" presStyleIdx="1" presStyleCnt="8">
        <dgm:presLayoutVars>
          <dgm:chMax val="0"/>
          <dgm:bulletEnabled val="1"/>
        </dgm:presLayoutVars>
      </dgm:prSet>
      <dgm:spPr/>
    </dgm:pt>
    <dgm:pt modelId="{F480FFBE-F3C7-BE48-BBD9-9B4D3CA30903}" type="pres">
      <dgm:prSet presAssocID="{0E7298D5-50C3-4D2B-8EAE-F8AA9C7EE05D}" presName="spacer" presStyleCnt="0"/>
      <dgm:spPr/>
    </dgm:pt>
    <dgm:pt modelId="{F244366D-93E3-C647-AF15-7C6F9072F54F}" type="pres">
      <dgm:prSet presAssocID="{D3D1A258-41B3-4A5B-AB8E-5A6E889308AE}" presName="parentText" presStyleLbl="node1" presStyleIdx="2" presStyleCnt="8">
        <dgm:presLayoutVars>
          <dgm:chMax val="0"/>
          <dgm:bulletEnabled val="1"/>
        </dgm:presLayoutVars>
      </dgm:prSet>
      <dgm:spPr/>
    </dgm:pt>
    <dgm:pt modelId="{C4778275-E01E-C04D-89CE-5641ED325C51}" type="pres">
      <dgm:prSet presAssocID="{56D28B52-2D9F-4A24-952C-B2AF07C7773C}" presName="spacer" presStyleCnt="0"/>
      <dgm:spPr/>
    </dgm:pt>
    <dgm:pt modelId="{01B30A41-7CBD-874F-ABFE-E46D10D36024}" type="pres">
      <dgm:prSet presAssocID="{F4B1DD3E-E7AC-4665-A45B-B6E1D295E3F6}" presName="parentText" presStyleLbl="node1" presStyleIdx="3" presStyleCnt="8">
        <dgm:presLayoutVars>
          <dgm:chMax val="0"/>
          <dgm:bulletEnabled val="1"/>
        </dgm:presLayoutVars>
      </dgm:prSet>
      <dgm:spPr/>
    </dgm:pt>
    <dgm:pt modelId="{6ECFCF70-1782-3945-97C1-02BEF3F7477A}" type="pres">
      <dgm:prSet presAssocID="{3DF3C990-CF7F-441C-87C2-A5CF4AC394A1}" presName="spacer" presStyleCnt="0"/>
      <dgm:spPr/>
    </dgm:pt>
    <dgm:pt modelId="{46273A18-A662-5548-B3B5-9270A453B162}" type="pres">
      <dgm:prSet presAssocID="{F3AC4FE0-75BF-4641-8124-BFADDEA554D9}" presName="parentText" presStyleLbl="node1" presStyleIdx="4" presStyleCnt="8" custLinFactNeighborX="12648" custLinFactNeighborY="59304">
        <dgm:presLayoutVars>
          <dgm:chMax val="0"/>
          <dgm:bulletEnabled val="1"/>
        </dgm:presLayoutVars>
      </dgm:prSet>
      <dgm:spPr/>
    </dgm:pt>
    <dgm:pt modelId="{1DF2C797-F708-CD42-9F79-6E6041635072}" type="pres">
      <dgm:prSet presAssocID="{63DB6EEB-42BC-455B-BFB9-1DC65AD5AE78}" presName="spacer" presStyleCnt="0"/>
      <dgm:spPr/>
    </dgm:pt>
    <dgm:pt modelId="{7BE7B13D-6217-CF48-9A85-D3CCE9AF9C26}" type="pres">
      <dgm:prSet presAssocID="{11F0D81A-736F-4FD5-BF21-18B1295F51CA}" presName="parentText" presStyleLbl="node1" presStyleIdx="5" presStyleCnt="8">
        <dgm:presLayoutVars>
          <dgm:chMax val="0"/>
          <dgm:bulletEnabled val="1"/>
        </dgm:presLayoutVars>
      </dgm:prSet>
      <dgm:spPr/>
    </dgm:pt>
    <dgm:pt modelId="{4480E9E6-1C6E-1F42-AFF1-3694E2CEFE60}" type="pres">
      <dgm:prSet presAssocID="{68925D0E-DD65-4FD5-B296-41D37A34A19A}" presName="spacer" presStyleCnt="0"/>
      <dgm:spPr/>
    </dgm:pt>
    <dgm:pt modelId="{045E7DD7-32FB-D44D-B044-938D0A467704}" type="pres">
      <dgm:prSet presAssocID="{D6A19B0A-7CE8-4DE9-9109-35F10225B9EA}" presName="parentText" presStyleLbl="node1" presStyleIdx="6" presStyleCnt="8">
        <dgm:presLayoutVars>
          <dgm:chMax val="0"/>
          <dgm:bulletEnabled val="1"/>
        </dgm:presLayoutVars>
      </dgm:prSet>
      <dgm:spPr/>
    </dgm:pt>
    <dgm:pt modelId="{E5A9D7CC-FED0-CF40-9EB6-13E540BB771E}" type="pres">
      <dgm:prSet presAssocID="{6C69C8CD-C338-47EA-B50E-6E4D6D5442DB}" presName="spacer" presStyleCnt="0"/>
      <dgm:spPr/>
    </dgm:pt>
    <dgm:pt modelId="{F61796B9-43C4-0F4B-AD13-12D79C66DC24}" type="pres">
      <dgm:prSet presAssocID="{4A9972E3-C306-4513-9165-7B30D3D4FBA6}" presName="parentText" presStyleLbl="node1" presStyleIdx="7" presStyleCnt="8">
        <dgm:presLayoutVars>
          <dgm:chMax val="0"/>
          <dgm:bulletEnabled val="1"/>
        </dgm:presLayoutVars>
      </dgm:prSet>
      <dgm:spPr/>
    </dgm:pt>
  </dgm:ptLst>
  <dgm:cxnLst>
    <dgm:cxn modelId="{F4198509-3B93-4512-BE33-52DF21083259}" srcId="{3444DA36-C1CF-4752-A85E-2D25AF20E546}" destId="{11F0D81A-736F-4FD5-BF21-18B1295F51CA}" srcOrd="5" destOrd="0" parTransId="{5850B6AD-8618-4C98-9773-5E98294B8E2C}" sibTransId="{68925D0E-DD65-4FD5-B296-41D37A34A19A}"/>
    <dgm:cxn modelId="{8AFF961D-EAA4-433B-BC85-304974EDC819}" srcId="{3444DA36-C1CF-4752-A85E-2D25AF20E546}" destId="{4A9972E3-C306-4513-9165-7B30D3D4FBA6}" srcOrd="7" destOrd="0" parTransId="{7C199034-05A5-4104-83AC-9A10C3A22F49}" sibTransId="{FD72A417-F985-4A77-9F99-00EB7CB6219E}"/>
    <dgm:cxn modelId="{17750D25-34C3-8B48-BD09-24F2D4A47C25}" type="presOf" srcId="{11F0D81A-736F-4FD5-BF21-18B1295F51CA}" destId="{7BE7B13D-6217-CF48-9A85-D3CCE9AF9C26}" srcOrd="0" destOrd="0" presId="urn:microsoft.com/office/officeart/2005/8/layout/vList2"/>
    <dgm:cxn modelId="{70671133-8EF8-8944-8A5C-F5F68093D004}" type="presOf" srcId="{E01E2B94-F91E-48C3-89D5-2036F1C000E7}" destId="{76E3E8DA-D6D6-B84E-B962-619442BB903E}" srcOrd="0" destOrd="0" presId="urn:microsoft.com/office/officeart/2005/8/layout/vList2"/>
    <dgm:cxn modelId="{BD6D0E35-30EC-4E40-98A8-2E964761B115}" srcId="{3444DA36-C1CF-4752-A85E-2D25AF20E546}" destId="{30429742-CF1F-4255-8D32-92B3C8B96F11}" srcOrd="0" destOrd="0" parTransId="{AB2C0DC9-C65A-434F-9B99-38E1382EB887}" sibTransId="{C3F225D3-1B6A-4333-98EC-CF3F87EE5D88}"/>
    <dgm:cxn modelId="{C7BE3138-BC5C-184B-AFD7-C8BF9E0331BC}" type="presOf" srcId="{D6A19B0A-7CE8-4DE9-9109-35F10225B9EA}" destId="{045E7DD7-32FB-D44D-B044-938D0A467704}" srcOrd="0" destOrd="0" presId="urn:microsoft.com/office/officeart/2005/8/layout/vList2"/>
    <dgm:cxn modelId="{3987C944-F279-314E-8DAC-F40354F4A43F}" type="presOf" srcId="{F4B1DD3E-E7AC-4665-A45B-B6E1D295E3F6}" destId="{01B30A41-7CBD-874F-ABFE-E46D10D36024}" srcOrd="0" destOrd="0" presId="urn:microsoft.com/office/officeart/2005/8/layout/vList2"/>
    <dgm:cxn modelId="{1143514E-7DCA-489A-95C6-3C0A908F2677}" srcId="{3444DA36-C1CF-4752-A85E-2D25AF20E546}" destId="{F4B1DD3E-E7AC-4665-A45B-B6E1D295E3F6}" srcOrd="3" destOrd="0" parTransId="{F116BDD9-B549-4DB7-A1AC-6413ABC1A1F8}" sibTransId="{3DF3C990-CF7F-441C-87C2-A5CF4AC394A1}"/>
    <dgm:cxn modelId="{1F412C5C-C07C-7E4D-AA9F-F328A7CE7FBB}" type="presOf" srcId="{D3D1A258-41B3-4A5B-AB8E-5A6E889308AE}" destId="{F244366D-93E3-C647-AF15-7C6F9072F54F}" srcOrd="0" destOrd="0" presId="urn:microsoft.com/office/officeart/2005/8/layout/vList2"/>
    <dgm:cxn modelId="{6D44C76A-F377-D540-8CA4-60A9E19C7A9B}" type="presOf" srcId="{F3AC4FE0-75BF-4641-8124-BFADDEA554D9}" destId="{46273A18-A662-5548-B3B5-9270A453B162}" srcOrd="0" destOrd="0" presId="urn:microsoft.com/office/officeart/2005/8/layout/vList2"/>
    <dgm:cxn modelId="{FD555370-306A-DD47-950E-8361FCDE0AE2}" type="presOf" srcId="{4A9972E3-C306-4513-9165-7B30D3D4FBA6}" destId="{F61796B9-43C4-0F4B-AD13-12D79C66DC24}" srcOrd="0" destOrd="0" presId="urn:microsoft.com/office/officeart/2005/8/layout/vList2"/>
    <dgm:cxn modelId="{648DD27F-9A28-4751-8CAB-7BF1727EE7D9}" srcId="{3444DA36-C1CF-4752-A85E-2D25AF20E546}" destId="{D3D1A258-41B3-4A5B-AB8E-5A6E889308AE}" srcOrd="2" destOrd="0" parTransId="{CCEB39E6-3240-4A9E-A932-E85C46D90C67}" sibTransId="{56D28B52-2D9F-4A24-952C-B2AF07C7773C}"/>
    <dgm:cxn modelId="{3A97E8A2-1BDF-4D62-AEB3-F96063ABBEF1}" srcId="{3444DA36-C1CF-4752-A85E-2D25AF20E546}" destId="{E01E2B94-F91E-48C3-89D5-2036F1C000E7}" srcOrd="1" destOrd="0" parTransId="{B852C226-FBFD-4695-97DA-CF4C6D6D2D1D}" sibTransId="{0E7298D5-50C3-4D2B-8EAE-F8AA9C7EE05D}"/>
    <dgm:cxn modelId="{FC3EA1DD-A2AE-6B4D-BCF2-3E9686B5370D}" type="presOf" srcId="{3444DA36-C1CF-4752-A85E-2D25AF20E546}" destId="{93A8CFBF-C011-8145-92A8-A0BC00D0892F}" srcOrd="0" destOrd="0" presId="urn:microsoft.com/office/officeart/2005/8/layout/vList2"/>
    <dgm:cxn modelId="{A90D45E8-FA28-744A-86E7-B78C432BFE18}" type="presOf" srcId="{30429742-CF1F-4255-8D32-92B3C8B96F11}" destId="{3A0F37C8-E3F6-2C4F-8B03-3B79AC7BEEC1}" srcOrd="0" destOrd="0" presId="urn:microsoft.com/office/officeart/2005/8/layout/vList2"/>
    <dgm:cxn modelId="{4CB402EB-F85F-4FEB-BE6A-BD5B190C2E8E}" srcId="{3444DA36-C1CF-4752-A85E-2D25AF20E546}" destId="{F3AC4FE0-75BF-4641-8124-BFADDEA554D9}" srcOrd="4" destOrd="0" parTransId="{73BA9C8B-0946-4FB2-AAE8-1E74F0F4F2E0}" sibTransId="{63DB6EEB-42BC-455B-BFB9-1DC65AD5AE78}"/>
    <dgm:cxn modelId="{D614A1F6-44A5-4F38-924F-900873230B32}" srcId="{3444DA36-C1CF-4752-A85E-2D25AF20E546}" destId="{D6A19B0A-7CE8-4DE9-9109-35F10225B9EA}" srcOrd="6" destOrd="0" parTransId="{B5E8BF21-4210-4EE8-9485-03B11B5FE762}" sibTransId="{6C69C8CD-C338-47EA-B50E-6E4D6D5442DB}"/>
    <dgm:cxn modelId="{D6ABD8D1-423A-8244-9B9F-ABBC54C9503A}" type="presParOf" srcId="{93A8CFBF-C011-8145-92A8-A0BC00D0892F}" destId="{3A0F37C8-E3F6-2C4F-8B03-3B79AC7BEEC1}" srcOrd="0" destOrd="0" presId="urn:microsoft.com/office/officeart/2005/8/layout/vList2"/>
    <dgm:cxn modelId="{D4F2797D-001C-B645-B864-96E23D68226D}" type="presParOf" srcId="{93A8CFBF-C011-8145-92A8-A0BC00D0892F}" destId="{FF00FB5E-9249-AD4B-8ECD-B4353CB6C9C6}" srcOrd="1" destOrd="0" presId="urn:microsoft.com/office/officeart/2005/8/layout/vList2"/>
    <dgm:cxn modelId="{2D92CB2C-9AF2-964D-9BCC-CF68CD9DF43C}" type="presParOf" srcId="{93A8CFBF-C011-8145-92A8-A0BC00D0892F}" destId="{76E3E8DA-D6D6-B84E-B962-619442BB903E}" srcOrd="2" destOrd="0" presId="urn:microsoft.com/office/officeart/2005/8/layout/vList2"/>
    <dgm:cxn modelId="{439E61AE-371A-8F48-A25F-2F1CE200B827}" type="presParOf" srcId="{93A8CFBF-C011-8145-92A8-A0BC00D0892F}" destId="{F480FFBE-F3C7-BE48-BBD9-9B4D3CA30903}" srcOrd="3" destOrd="0" presId="urn:microsoft.com/office/officeart/2005/8/layout/vList2"/>
    <dgm:cxn modelId="{6960F057-1CC7-144A-AE69-C0F910A863BE}" type="presParOf" srcId="{93A8CFBF-C011-8145-92A8-A0BC00D0892F}" destId="{F244366D-93E3-C647-AF15-7C6F9072F54F}" srcOrd="4" destOrd="0" presId="urn:microsoft.com/office/officeart/2005/8/layout/vList2"/>
    <dgm:cxn modelId="{23A76A9B-44CC-FB47-AA0F-5DCECFE4E95F}" type="presParOf" srcId="{93A8CFBF-C011-8145-92A8-A0BC00D0892F}" destId="{C4778275-E01E-C04D-89CE-5641ED325C51}" srcOrd="5" destOrd="0" presId="urn:microsoft.com/office/officeart/2005/8/layout/vList2"/>
    <dgm:cxn modelId="{7A53B7F7-8958-AF43-99F6-F115D4651A32}" type="presParOf" srcId="{93A8CFBF-C011-8145-92A8-A0BC00D0892F}" destId="{01B30A41-7CBD-874F-ABFE-E46D10D36024}" srcOrd="6" destOrd="0" presId="urn:microsoft.com/office/officeart/2005/8/layout/vList2"/>
    <dgm:cxn modelId="{C5417FD7-CC07-9541-9F6F-481A4E5243E0}" type="presParOf" srcId="{93A8CFBF-C011-8145-92A8-A0BC00D0892F}" destId="{6ECFCF70-1782-3945-97C1-02BEF3F7477A}" srcOrd="7" destOrd="0" presId="urn:microsoft.com/office/officeart/2005/8/layout/vList2"/>
    <dgm:cxn modelId="{D2F459EC-3334-F549-824A-8A036E6B24A0}" type="presParOf" srcId="{93A8CFBF-C011-8145-92A8-A0BC00D0892F}" destId="{46273A18-A662-5548-B3B5-9270A453B162}" srcOrd="8" destOrd="0" presId="urn:microsoft.com/office/officeart/2005/8/layout/vList2"/>
    <dgm:cxn modelId="{2BDEEFBE-29B9-6A41-B0E5-599C5AFD7AA9}" type="presParOf" srcId="{93A8CFBF-C011-8145-92A8-A0BC00D0892F}" destId="{1DF2C797-F708-CD42-9F79-6E6041635072}" srcOrd="9" destOrd="0" presId="urn:microsoft.com/office/officeart/2005/8/layout/vList2"/>
    <dgm:cxn modelId="{891B998D-0E66-4747-B9D8-DF883FB4C53E}" type="presParOf" srcId="{93A8CFBF-C011-8145-92A8-A0BC00D0892F}" destId="{7BE7B13D-6217-CF48-9A85-D3CCE9AF9C26}" srcOrd="10" destOrd="0" presId="urn:microsoft.com/office/officeart/2005/8/layout/vList2"/>
    <dgm:cxn modelId="{B8E85EA9-C1E3-C940-9A53-E83082F7D538}" type="presParOf" srcId="{93A8CFBF-C011-8145-92A8-A0BC00D0892F}" destId="{4480E9E6-1C6E-1F42-AFF1-3694E2CEFE60}" srcOrd="11" destOrd="0" presId="urn:microsoft.com/office/officeart/2005/8/layout/vList2"/>
    <dgm:cxn modelId="{D714A32A-D496-6F4D-8722-6579E6279C7B}" type="presParOf" srcId="{93A8CFBF-C011-8145-92A8-A0BC00D0892F}" destId="{045E7DD7-32FB-D44D-B044-938D0A467704}" srcOrd="12" destOrd="0" presId="urn:microsoft.com/office/officeart/2005/8/layout/vList2"/>
    <dgm:cxn modelId="{B0D21334-DCDB-2C49-86A0-0AAC4EE2C7EE}" type="presParOf" srcId="{93A8CFBF-C011-8145-92A8-A0BC00D0892F}" destId="{E5A9D7CC-FED0-CF40-9EB6-13E540BB771E}" srcOrd="13" destOrd="0" presId="urn:microsoft.com/office/officeart/2005/8/layout/vList2"/>
    <dgm:cxn modelId="{41836138-602A-3845-AE45-9461FEDFF07A}" type="presParOf" srcId="{93A8CFBF-C011-8145-92A8-A0BC00D0892F}" destId="{F61796B9-43C4-0F4B-AD13-12D79C66DC24}"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5CD09D-B1EF-6B45-BF6B-0A9CB9E920E8}" type="doc">
      <dgm:prSet loTypeId="urn:microsoft.com/office/officeart/2005/8/layout/chevron1" loCatId="" qsTypeId="urn:microsoft.com/office/officeart/2005/8/quickstyle/simple1" qsCatId="simple" csTypeId="urn:microsoft.com/office/officeart/2005/8/colors/accent2_2" csCatId="accent2" phldr="1"/>
      <dgm:spPr/>
    </dgm:pt>
    <dgm:pt modelId="{C05938AE-805B-944C-9E6E-74EF2268387F}">
      <dgm:prSet phldrT="[Text]"/>
      <dgm:spPr/>
      <dgm:t>
        <a:bodyPr/>
        <a:lstStyle/>
        <a:p>
          <a:r>
            <a:rPr lang="en-US" dirty="0"/>
            <a:t>Affordances &amp; Constraints</a:t>
          </a:r>
        </a:p>
      </dgm:t>
    </dgm:pt>
    <dgm:pt modelId="{B25949EF-8361-0C46-A77C-7BE4103C387C}" type="parTrans" cxnId="{DC15D3EE-0111-724B-85AF-F3068A3FA64D}">
      <dgm:prSet/>
      <dgm:spPr/>
      <dgm:t>
        <a:bodyPr/>
        <a:lstStyle/>
        <a:p>
          <a:endParaRPr lang="en-US"/>
        </a:p>
      </dgm:t>
    </dgm:pt>
    <dgm:pt modelId="{57CAF55F-5C1F-7D4D-9D29-DCC442EE9A71}" type="sibTrans" cxnId="{DC15D3EE-0111-724B-85AF-F3068A3FA64D}">
      <dgm:prSet/>
      <dgm:spPr/>
      <dgm:t>
        <a:bodyPr/>
        <a:lstStyle/>
        <a:p>
          <a:endParaRPr lang="en-US"/>
        </a:p>
      </dgm:t>
    </dgm:pt>
    <dgm:pt modelId="{58D38020-FE95-CD4D-A191-EA0E5B10B9C0}">
      <dgm:prSet phldrT="[Text]"/>
      <dgm:spPr/>
      <dgm:t>
        <a:bodyPr/>
        <a:lstStyle/>
        <a:p>
          <a:r>
            <a:rPr lang="en-US" dirty="0"/>
            <a:t>Technological Affordances &amp; Constraints</a:t>
          </a:r>
        </a:p>
      </dgm:t>
    </dgm:pt>
    <dgm:pt modelId="{56CC224F-CA27-AF40-80BE-5AB3A05A0BD6}" type="parTrans" cxnId="{611ABB35-711F-D74F-BC70-1AF4B6EBB25B}">
      <dgm:prSet/>
      <dgm:spPr/>
      <dgm:t>
        <a:bodyPr/>
        <a:lstStyle/>
        <a:p>
          <a:endParaRPr lang="en-US"/>
        </a:p>
      </dgm:t>
    </dgm:pt>
    <dgm:pt modelId="{6B037E67-23D0-CF46-B9FF-0CACE72D4294}" type="sibTrans" cxnId="{611ABB35-711F-D74F-BC70-1AF4B6EBB25B}">
      <dgm:prSet/>
      <dgm:spPr/>
      <dgm:t>
        <a:bodyPr/>
        <a:lstStyle/>
        <a:p>
          <a:endParaRPr lang="en-US"/>
        </a:p>
      </dgm:t>
    </dgm:pt>
    <dgm:pt modelId="{48E3E7C1-B877-324E-8306-D2E43C412BF2}">
      <dgm:prSet/>
      <dgm:spPr>
        <a:solidFill>
          <a:schemeClr val="accent5"/>
        </a:solidFill>
      </dgm:spPr>
      <dgm:t>
        <a:bodyPr/>
        <a:lstStyle/>
        <a:p>
          <a:r>
            <a:rPr lang="en-US" dirty="0"/>
            <a:t>Instructional Design Decisions</a:t>
          </a:r>
        </a:p>
      </dgm:t>
    </dgm:pt>
    <dgm:pt modelId="{061D398F-EF5D-1744-B24E-586541CAC043}" type="parTrans" cxnId="{63B93CF0-E53A-4E4A-B1DA-45732FAA1921}">
      <dgm:prSet/>
      <dgm:spPr/>
      <dgm:t>
        <a:bodyPr/>
        <a:lstStyle/>
        <a:p>
          <a:endParaRPr lang="en-US"/>
        </a:p>
      </dgm:t>
    </dgm:pt>
    <dgm:pt modelId="{CB4EA9DC-811D-1041-BB19-FCD3763AFB3D}" type="sibTrans" cxnId="{63B93CF0-E53A-4E4A-B1DA-45732FAA1921}">
      <dgm:prSet/>
      <dgm:spPr/>
      <dgm:t>
        <a:bodyPr/>
        <a:lstStyle/>
        <a:p>
          <a:endParaRPr lang="en-US"/>
        </a:p>
      </dgm:t>
    </dgm:pt>
    <dgm:pt modelId="{879EF1CD-41EE-004C-ACE1-9003DACA17AF}">
      <dgm:prSet/>
      <dgm:spPr/>
      <dgm:t>
        <a:bodyPr/>
        <a:lstStyle/>
        <a:p>
          <a:r>
            <a:rPr lang="en-US" dirty="0"/>
            <a:t>Instructional &amp; Learner Analysis</a:t>
          </a:r>
        </a:p>
      </dgm:t>
    </dgm:pt>
    <dgm:pt modelId="{72F76982-BF5E-8D42-9D18-204E4F466342}" type="parTrans" cxnId="{DE8B7614-E5BE-FF4C-A9BA-F895F57B681D}">
      <dgm:prSet/>
      <dgm:spPr/>
      <dgm:t>
        <a:bodyPr/>
        <a:lstStyle/>
        <a:p>
          <a:endParaRPr lang="en-US"/>
        </a:p>
      </dgm:t>
    </dgm:pt>
    <dgm:pt modelId="{BEADC8CE-BED8-8141-90E2-AC14E1A4F312}" type="sibTrans" cxnId="{DE8B7614-E5BE-FF4C-A9BA-F895F57B681D}">
      <dgm:prSet/>
      <dgm:spPr/>
      <dgm:t>
        <a:bodyPr/>
        <a:lstStyle/>
        <a:p>
          <a:endParaRPr lang="en-US"/>
        </a:p>
      </dgm:t>
    </dgm:pt>
    <dgm:pt modelId="{40246389-7B3E-F44A-BD28-A88B1B059281}">
      <dgm:prSet/>
      <dgm:spPr/>
      <dgm:t>
        <a:bodyPr/>
        <a:lstStyle/>
        <a:p>
          <a:r>
            <a:rPr lang="en-US" dirty="0"/>
            <a:t>Technology Selection</a:t>
          </a:r>
        </a:p>
      </dgm:t>
    </dgm:pt>
    <dgm:pt modelId="{1520E2A1-2298-B64D-A8D8-22ECECF937C9}" type="parTrans" cxnId="{CB80CF76-AB07-244B-8BC4-2E229455F6D3}">
      <dgm:prSet/>
      <dgm:spPr/>
      <dgm:t>
        <a:bodyPr/>
        <a:lstStyle/>
        <a:p>
          <a:endParaRPr lang="en-US"/>
        </a:p>
      </dgm:t>
    </dgm:pt>
    <dgm:pt modelId="{203F3258-266B-6E40-8248-3AC9A9F1E77C}" type="sibTrans" cxnId="{CB80CF76-AB07-244B-8BC4-2E229455F6D3}">
      <dgm:prSet/>
      <dgm:spPr/>
      <dgm:t>
        <a:bodyPr/>
        <a:lstStyle/>
        <a:p>
          <a:endParaRPr lang="en-US"/>
        </a:p>
      </dgm:t>
    </dgm:pt>
    <dgm:pt modelId="{03FAF950-23D0-2741-9182-661E147A7251}">
      <dgm:prSet/>
      <dgm:spPr/>
      <dgm:t>
        <a:bodyPr/>
        <a:lstStyle/>
        <a:p>
          <a:r>
            <a:rPr lang="en-US" dirty="0"/>
            <a:t>Technology Integration</a:t>
          </a:r>
        </a:p>
      </dgm:t>
    </dgm:pt>
    <dgm:pt modelId="{7D7E419D-29B8-D748-AA52-C7746A070862}" type="parTrans" cxnId="{DC8CEBD2-5E10-CB48-ADE6-EFF4133DD777}">
      <dgm:prSet/>
      <dgm:spPr/>
      <dgm:t>
        <a:bodyPr/>
        <a:lstStyle/>
        <a:p>
          <a:endParaRPr lang="en-US"/>
        </a:p>
      </dgm:t>
    </dgm:pt>
    <dgm:pt modelId="{16339C7C-F153-9549-A87D-176E83060196}" type="sibTrans" cxnId="{DC8CEBD2-5E10-CB48-ADE6-EFF4133DD777}">
      <dgm:prSet/>
      <dgm:spPr/>
      <dgm:t>
        <a:bodyPr/>
        <a:lstStyle/>
        <a:p>
          <a:endParaRPr lang="en-US"/>
        </a:p>
      </dgm:t>
    </dgm:pt>
    <dgm:pt modelId="{EAE205A4-7047-B549-B008-078ACFE28B26}" type="pres">
      <dgm:prSet presAssocID="{EC5CD09D-B1EF-6B45-BF6B-0A9CB9E920E8}" presName="Name0" presStyleCnt="0">
        <dgm:presLayoutVars>
          <dgm:dir/>
          <dgm:animLvl val="lvl"/>
          <dgm:resizeHandles val="exact"/>
        </dgm:presLayoutVars>
      </dgm:prSet>
      <dgm:spPr/>
    </dgm:pt>
    <dgm:pt modelId="{24310BF2-7A15-3A4C-9494-7F56B0862945}" type="pres">
      <dgm:prSet presAssocID="{C05938AE-805B-944C-9E6E-74EF2268387F}" presName="parTxOnly" presStyleLbl="node1" presStyleIdx="0" presStyleCnt="6">
        <dgm:presLayoutVars>
          <dgm:chMax val="0"/>
          <dgm:chPref val="0"/>
          <dgm:bulletEnabled val="1"/>
        </dgm:presLayoutVars>
      </dgm:prSet>
      <dgm:spPr/>
    </dgm:pt>
    <dgm:pt modelId="{4094379F-ADA8-4E45-BC15-24C3E1FBDADA}" type="pres">
      <dgm:prSet presAssocID="{57CAF55F-5C1F-7D4D-9D29-DCC442EE9A71}" presName="parTxOnlySpace" presStyleCnt="0"/>
      <dgm:spPr/>
    </dgm:pt>
    <dgm:pt modelId="{73ED5944-8202-D340-876C-EA72C9FB1477}" type="pres">
      <dgm:prSet presAssocID="{58D38020-FE95-CD4D-A191-EA0E5B10B9C0}" presName="parTxOnly" presStyleLbl="node1" presStyleIdx="1" presStyleCnt="6">
        <dgm:presLayoutVars>
          <dgm:chMax val="0"/>
          <dgm:chPref val="0"/>
          <dgm:bulletEnabled val="1"/>
        </dgm:presLayoutVars>
      </dgm:prSet>
      <dgm:spPr/>
    </dgm:pt>
    <dgm:pt modelId="{00DDF9FA-4FD2-FF43-9A55-108B1BDB0CEC}" type="pres">
      <dgm:prSet presAssocID="{6B037E67-23D0-CF46-B9FF-0CACE72D4294}" presName="parTxOnlySpace" presStyleCnt="0"/>
      <dgm:spPr/>
    </dgm:pt>
    <dgm:pt modelId="{A514A697-789B-9C4D-A101-9EE5BA78C1FD}" type="pres">
      <dgm:prSet presAssocID="{48E3E7C1-B877-324E-8306-D2E43C412BF2}" presName="parTxOnly" presStyleLbl="node1" presStyleIdx="2" presStyleCnt="6">
        <dgm:presLayoutVars>
          <dgm:chMax val="0"/>
          <dgm:chPref val="0"/>
          <dgm:bulletEnabled val="1"/>
        </dgm:presLayoutVars>
      </dgm:prSet>
      <dgm:spPr/>
    </dgm:pt>
    <dgm:pt modelId="{975168F8-02E3-7D43-8838-DDC7F7D19FE8}" type="pres">
      <dgm:prSet presAssocID="{CB4EA9DC-811D-1041-BB19-FCD3763AFB3D}" presName="parTxOnlySpace" presStyleCnt="0"/>
      <dgm:spPr/>
    </dgm:pt>
    <dgm:pt modelId="{7C2A1B6C-429A-714C-A706-B69A0EB6C862}" type="pres">
      <dgm:prSet presAssocID="{879EF1CD-41EE-004C-ACE1-9003DACA17AF}" presName="parTxOnly" presStyleLbl="node1" presStyleIdx="3" presStyleCnt="6">
        <dgm:presLayoutVars>
          <dgm:chMax val="0"/>
          <dgm:chPref val="0"/>
          <dgm:bulletEnabled val="1"/>
        </dgm:presLayoutVars>
      </dgm:prSet>
      <dgm:spPr/>
    </dgm:pt>
    <dgm:pt modelId="{11A948D4-91B9-184D-84F1-E776124DCB5F}" type="pres">
      <dgm:prSet presAssocID="{BEADC8CE-BED8-8141-90E2-AC14E1A4F312}" presName="parTxOnlySpace" presStyleCnt="0"/>
      <dgm:spPr/>
    </dgm:pt>
    <dgm:pt modelId="{084C8AE7-05E3-DD44-8BEB-8BB712CE33B6}" type="pres">
      <dgm:prSet presAssocID="{40246389-7B3E-F44A-BD28-A88B1B059281}" presName="parTxOnly" presStyleLbl="node1" presStyleIdx="4" presStyleCnt="6">
        <dgm:presLayoutVars>
          <dgm:chMax val="0"/>
          <dgm:chPref val="0"/>
          <dgm:bulletEnabled val="1"/>
        </dgm:presLayoutVars>
      </dgm:prSet>
      <dgm:spPr/>
    </dgm:pt>
    <dgm:pt modelId="{5D21EDD0-4CE8-464A-A03D-D80CA0F389A8}" type="pres">
      <dgm:prSet presAssocID="{203F3258-266B-6E40-8248-3AC9A9F1E77C}" presName="parTxOnlySpace" presStyleCnt="0"/>
      <dgm:spPr/>
    </dgm:pt>
    <dgm:pt modelId="{9E65C29F-1A30-8C41-9BAE-44A880B63D98}" type="pres">
      <dgm:prSet presAssocID="{03FAF950-23D0-2741-9182-661E147A7251}" presName="parTxOnly" presStyleLbl="node1" presStyleIdx="5" presStyleCnt="6">
        <dgm:presLayoutVars>
          <dgm:chMax val="0"/>
          <dgm:chPref val="0"/>
          <dgm:bulletEnabled val="1"/>
        </dgm:presLayoutVars>
      </dgm:prSet>
      <dgm:spPr/>
    </dgm:pt>
  </dgm:ptLst>
  <dgm:cxnLst>
    <dgm:cxn modelId="{70662D04-7832-3246-B55D-5DE8283E655E}" type="presOf" srcId="{C05938AE-805B-944C-9E6E-74EF2268387F}" destId="{24310BF2-7A15-3A4C-9494-7F56B0862945}" srcOrd="0" destOrd="0" presId="urn:microsoft.com/office/officeart/2005/8/layout/chevron1"/>
    <dgm:cxn modelId="{DE8B7614-E5BE-FF4C-A9BA-F895F57B681D}" srcId="{EC5CD09D-B1EF-6B45-BF6B-0A9CB9E920E8}" destId="{879EF1CD-41EE-004C-ACE1-9003DACA17AF}" srcOrd="3" destOrd="0" parTransId="{72F76982-BF5E-8D42-9D18-204E4F466342}" sibTransId="{BEADC8CE-BED8-8141-90E2-AC14E1A4F312}"/>
    <dgm:cxn modelId="{611ABB35-711F-D74F-BC70-1AF4B6EBB25B}" srcId="{EC5CD09D-B1EF-6B45-BF6B-0A9CB9E920E8}" destId="{58D38020-FE95-CD4D-A191-EA0E5B10B9C0}" srcOrd="1" destOrd="0" parTransId="{56CC224F-CA27-AF40-80BE-5AB3A05A0BD6}" sibTransId="{6B037E67-23D0-CF46-B9FF-0CACE72D4294}"/>
    <dgm:cxn modelId="{2B297552-B4AD-B042-A259-8B783EF66C1D}" type="presOf" srcId="{58D38020-FE95-CD4D-A191-EA0E5B10B9C0}" destId="{73ED5944-8202-D340-876C-EA72C9FB1477}" srcOrd="0" destOrd="0" presId="urn:microsoft.com/office/officeart/2005/8/layout/chevron1"/>
    <dgm:cxn modelId="{15641D6E-03CC-C645-B5FC-68191A7B4BE2}" type="presOf" srcId="{03FAF950-23D0-2741-9182-661E147A7251}" destId="{9E65C29F-1A30-8C41-9BAE-44A880B63D98}" srcOrd="0" destOrd="0" presId="urn:microsoft.com/office/officeart/2005/8/layout/chevron1"/>
    <dgm:cxn modelId="{CB80CF76-AB07-244B-8BC4-2E229455F6D3}" srcId="{EC5CD09D-B1EF-6B45-BF6B-0A9CB9E920E8}" destId="{40246389-7B3E-F44A-BD28-A88B1B059281}" srcOrd="4" destOrd="0" parTransId="{1520E2A1-2298-B64D-A8D8-22ECECF937C9}" sibTransId="{203F3258-266B-6E40-8248-3AC9A9F1E77C}"/>
    <dgm:cxn modelId="{744E2388-BB07-2B41-9504-5D0CCFC553EC}" type="presOf" srcId="{EC5CD09D-B1EF-6B45-BF6B-0A9CB9E920E8}" destId="{EAE205A4-7047-B549-B008-078ACFE28B26}" srcOrd="0" destOrd="0" presId="urn:microsoft.com/office/officeart/2005/8/layout/chevron1"/>
    <dgm:cxn modelId="{78D621BB-529E-AD4E-9352-9E3488657665}" type="presOf" srcId="{879EF1CD-41EE-004C-ACE1-9003DACA17AF}" destId="{7C2A1B6C-429A-714C-A706-B69A0EB6C862}" srcOrd="0" destOrd="0" presId="urn:microsoft.com/office/officeart/2005/8/layout/chevron1"/>
    <dgm:cxn modelId="{DC8CEBD2-5E10-CB48-ADE6-EFF4133DD777}" srcId="{EC5CD09D-B1EF-6B45-BF6B-0A9CB9E920E8}" destId="{03FAF950-23D0-2741-9182-661E147A7251}" srcOrd="5" destOrd="0" parTransId="{7D7E419D-29B8-D748-AA52-C7746A070862}" sibTransId="{16339C7C-F153-9549-A87D-176E83060196}"/>
    <dgm:cxn modelId="{B0DD19E0-56AD-7145-8BC9-8472661380C4}" type="presOf" srcId="{48E3E7C1-B877-324E-8306-D2E43C412BF2}" destId="{A514A697-789B-9C4D-A101-9EE5BA78C1FD}" srcOrd="0" destOrd="0" presId="urn:microsoft.com/office/officeart/2005/8/layout/chevron1"/>
    <dgm:cxn modelId="{9DC26BE4-8088-714B-8F7A-5EF55F1BABA4}" type="presOf" srcId="{40246389-7B3E-F44A-BD28-A88B1B059281}" destId="{084C8AE7-05E3-DD44-8BEB-8BB712CE33B6}" srcOrd="0" destOrd="0" presId="urn:microsoft.com/office/officeart/2005/8/layout/chevron1"/>
    <dgm:cxn modelId="{DC15D3EE-0111-724B-85AF-F3068A3FA64D}" srcId="{EC5CD09D-B1EF-6B45-BF6B-0A9CB9E920E8}" destId="{C05938AE-805B-944C-9E6E-74EF2268387F}" srcOrd="0" destOrd="0" parTransId="{B25949EF-8361-0C46-A77C-7BE4103C387C}" sibTransId="{57CAF55F-5C1F-7D4D-9D29-DCC442EE9A71}"/>
    <dgm:cxn modelId="{63B93CF0-E53A-4E4A-B1DA-45732FAA1921}" srcId="{EC5CD09D-B1EF-6B45-BF6B-0A9CB9E920E8}" destId="{48E3E7C1-B877-324E-8306-D2E43C412BF2}" srcOrd="2" destOrd="0" parTransId="{061D398F-EF5D-1744-B24E-586541CAC043}" sibTransId="{CB4EA9DC-811D-1041-BB19-FCD3763AFB3D}"/>
    <dgm:cxn modelId="{34FD0ECA-512F-E141-BAD1-3EFE45EDA30A}" type="presParOf" srcId="{EAE205A4-7047-B549-B008-078ACFE28B26}" destId="{24310BF2-7A15-3A4C-9494-7F56B0862945}" srcOrd="0" destOrd="0" presId="urn:microsoft.com/office/officeart/2005/8/layout/chevron1"/>
    <dgm:cxn modelId="{407ADFD0-6528-EE49-8C15-4AEAB6C7F6CD}" type="presParOf" srcId="{EAE205A4-7047-B549-B008-078ACFE28B26}" destId="{4094379F-ADA8-4E45-BC15-24C3E1FBDADA}" srcOrd="1" destOrd="0" presId="urn:microsoft.com/office/officeart/2005/8/layout/chevron1"/>
    <dgm:cxn modelId="{5089CE9F-CA60-2C40-9504-39A7E86E8792}" type="presParOf" srcId="{EAE205A4-7047-B549-B008-078ACFE28B26}" destId="{73ED5944-8202-D340-876C-EA72C9FB1477}" srcOrd="2" destOrd="0" presId="urn:microsoft.com/office/officeart/2005/8/layout/chevron1"/>
    <dgm:cxn modelId="{B57C4D24-0C19-DD4B-A233-0E1ADD5FAD00}" type="presParOf" srcId="{EAE205A4-7047-B549-B008-078ACFE28B26}" destId="{00DDF9FA-4FD2-FF43-9A55-108B1BDB0CEC}" srcOrd="3" destOrd="0" presId="urn:microsoft.com/office/officeart/2005/8/layout/chevron1"/>
    <dgm:cxn modelId="{B75810D4-BDD2-104C-988A-6B7955AA3B5D}" type="presParOf" srcId="{EAE205A4-7047-B549-B008-078ACFE28B26}" destId="{A514A697-789B-9C4D-A101-9EE5BA78C1FD}" srcOrd="4" destOrd="0" presId="urn:microsoft.com/office/officeart/2005/8/layout/chevron1"/>
    <dgm:cxn modelId="{0A5EEAFC-C43B-4E40-8024-AEC96FC4F519}" type="presParOf" srcId="{EAE205A4-7047-B549-B008-078ACFE28B26}" destId="{975168F8-02E3-7D43-8838-DDC7F7D19FE8}" srcOrd="5" destOrd="0" presId="urn:microsoft.com/office/officeart/2005/8/layout/chevron1"/>
    <dgm:cxn modelId="{8F71BE9A-FD14-4043-9220-4D3D85E6A02A}" type="presParOf" srcId="{EAE205A4-7047-B549-B008-078ACFE28B26}" destId="{7C2A1B6C-429A-714C-A706-B69A0EB6C862}" srcOrd="6" destOrd="0" presId="urn:microsoft.com/office/officeart/2005/8/layout/chevron1"/>
    <dgm:cxn modelId="{0F8E63E4-E25F-9A4B-BAF7-91DF56E2E8B8}" type="presParOf" srcId="{EAE205A4-7047-B549-B008-078ACFE28B26}" destId="{11A948D4-91B9-184D-84F1-E776124DCB5F}" srcOrd="7" destOrd="0" presId="urn:microsoft.com/office/officeart/2005/8/layout/chevron1"/>
    <dgm:cxn modelId="{6A53368D-28B5-FF41-87CD-A1D1CECA368B}" type="presParOf" srcId="{EAE205A4-7047-B549-B008-078ACFE28B26}" destId="{084C8AE7-05E3-DD44-8BEB-8BB712CE33B6}" srcOrd="8" destOrd="0" presId="urn:microsoft.com/office/officeart/2005/8/layout/chevron1"/>
    <dgm:cxn modelId="{CE224305-3A29-1D47-A2B2-CA79375120A0}" type="presParOf" srcId="{EAE205A4-7047-B549-B008-078ACFE28B26}" destId="{5D21EDD0-4CE8-464A-A03D-D80CA0F389A8}" srcOrd="9" destOrd="0" presId="urn:microsoft.com/office/officeart/2005/8/layout/chevron1"/>
    <dgm:cxn modelId="{CB5B67E7-ABAE-E04C-8025-B69627F1299C}" type="presParOf" srcId="{EAE205A4-7047-B549-B008-078ACFE28B26}" destId="{9E65C29F-1A30-8C41-9BAE-44A880B63D98}"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6463A5-7D39-4B47-AAEC-D0E82FAD78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EC58A7-2592-428F-90A4-546269BB9E79}">
      <dgm:prSet/>
      <dgm:spPr/>
      <dgm:t>
        <a:bodyPr/>
        <a:lstStyle/>
        <a:p>
          <a:endParaRPr lang="en-US" dirty="0"/>
        </a:p>
      </dgm:t>
    </dgm:pt>
    <dgm:pt modelId="{E9D420DB-AB0A-4D49-BAC7-5CBF7F793B2F}" type="parTrans" cxnId="{A42407B0-26EF-4B39-A7E5-CB966009FE2A}">
      <dgm:prSet/>
      <dgm:spPr/>
      <dgm:t>
        <a:bodyPr/>
        <a:lstStyle/>
        <a:p>
          <a:endParaRPr lang="en-US"/>
        </a:p>
      </dgm:t>
    </dgm:pt>
    <dgm:pt modelId="{30925BE1-9B20-4901-BC21-57D51808A4C2}" type="sibTrans" cxnId="{A42407B0-26EF-4B39-A7E5-CB966009FE2A}">
      <dgm:prSet/>
      <dgm:spPr/>
      <dgm:t>
        <a:bodyPr/>
        <a:lstStyle/>
        <a:p>
          <a:endParaRPr lang="en-US"/>
        </a:p>
      </dgm:t>
    </dgm:pt>
    <dgm:pt modelId="{DB5B7C7A-5F70-45A5-A94E-8E9BC5D44CF3}">
      <dgm:prSet/>
      <dgm:spPr/>
      <dgm:t>
        <a:bodyPr/>
        <a:lstStyle/>
        <a:p>
          <a:endParaRPr lang="en-US" dirty="0"/>
        </a:p>
      </dgm:t>
    </dgm:pt>
    <dgm:pt modelId="{7E0C9099-3F06-4F73-B362-BE24A2647F58}" type="parTrans" cxnId="{C9BF2E5D-41D8-4862-89C4-80916D68358C}">
      <dgm:prSet/>
      <dgm:spPr/>
      <dgm:t>
        <a:bodyPr/>
        <a:lstStyle/>
        <a:p>
          <a:endParaRPr lang="en-US"/>
        </a:p>
      </dgm:t>
    </dgm:pt>
    <dgm:pt modelId="{844C0C33-9236-4FB8-8AEB-B839800F2E6D}" type="sibTrans" cxnId="{C9BF2E5D-41D8-4862-89C4-80916D68358C}">
      <dgm:prSet/>
      <dgm:spPr/>
      <dgm:t>
        <a:bodyPr/>
        <a:lstStyle/>
        <a:p>
          <a:endParaRPr lang="en-US"/>
        </a:p>
      </dgm:t>
    </dgm:pt>
    <dgm:pt modelId="{04F8A3E2-A6FB-43B6-9CD8-C28F8116331B}" type="pres">
      <dgm:prSet presAssocID="{B76463A5-7D39-4B47-AAEC-D0E82FAD7849}" presName="root" presStyleCnt="0">
        <dgm:presLayoutVars>
          <dgm:dir/>
          <dgm:resizeHandles val="exact"/>
        </dgm:presLayoutVars>
      </dgm:prSet>
      <dgm:spPr/>
    </dgm:pt>
    <dgm:pt modelId="{FF3F8ADB-08CF-4C4D-9E41-7293D50CE65D}" type="pres">
      <dgm:prSet presAssocID="{08EC58A7-2592-428F-90A4-546269BB9E79}" presName="compNode" presStyleCnt="0"/>
      <dgm:spPr/>
    </dgm:pt>
    <dgm:pt modelId="{7ABAA204-662E-40D0-B3C1-75B210C313F8}" type="pres">
      <dgm:prSet presAssocID="{08EC58A7-2592-428F-90A4-546269BB9E79}" presName="bgRect" presStyleLbl="bgShp" presStyleIdx="0" presStyleCnt="2" custLinFactNeighborX="247" custLinFactNeighborY="-54167"/>
      <dgm:spPr/>
    </dgm:pt>
    <dgm:pt modelId="{FF4AEDE2-A7CF-4402-A086-CE75810A722D}" type="pres">
      <dgm:prSet presAssocID="{08EC58A7-2592-428F-90A4-546269BB9E79}" presName="iconRect" presStyleLbl="node1" presStyleIdx="0" presStyleCnt="2" custLinFactNeighborX="2229" custLinFactNeighborY="-77717"/>
      <dgm:spPr>
        <a:ln>
          <a:noFill/>
        </a:ln>
      </dgm:spPr>
    </dgm:pt>
    <dgm:pt modelId="{8B000446-8E8E-4295-B327-00F63483F891}" type="pres">
      <dgm:prSet presAssocID="{08EC58A7-2592-428F-90A4-546269BB9E79}" presName="spaceRect" presStyleCnt="0"/>
      <dgm:spPr/>
    </dgm:pt>
    <dgm:pt modelId="{C6A9D84C-E002-4BAF-9EE5-20E20B9A0017}" type="pres">
      <dgm:prSet presAssocID="{08EC58A7-2592-428F-90A4-546269BB9E79}" presName="parTx" presStyleLbl="revTx" presStyleIdx="0" presStyleCnt="2" custLinFactNeighborX="322" custLinFactNeighborY="-42745">
        <dgm:presLayoutVars>
          <dgm:chMax val="0"/>
          <dgm:chPref val="0"/>
        </dgm:presLayoutVars>
      </dgm:prSet>
      <dgm:spPr/>
    </dgm:pt>
    <dgm:pt modelId="{DD46363C-69C0-4D6E-B048-91716A0DDE6E}" type="pres">
      <dgm:prSet presAssocID="{30925BE1-9B20-4901-BC21-57D51808A4C2}" presName="sibTrans" presStyleCnt="0"/>
      <dgm:spPr/>
    </dgm:pt>
    <dgm:pt modelId="{562537F0-E150-4933-8501-DA97E453409D}" type="pres">
      <dgm:prSet presAssocID="{DB5B7C7A-5F70-45A5-A94E-8E9BC5D44CF3}" presName="compNode" presStyleCnt="0"/>
      <dgm:spPr/>
    </dgm:pt>
    <dgm:pt modelId="{CC5B6332-19FB-4A34-B7FB-CB9CCC2125F4}" type="pres">
      <dgm:prSet presAssocID="{DB5B7C7A-5F70-45A5-A94E-8E9BC5D44CF3}" presName="bgRect" presStyleLbl="bgShp" presStyleIdx="1" presStyleCnt="2"/>
      <dgm:spPr/>
    </dgm:pt>
    <dgm:pt modelId="{AEDC3739-B877-4DC3-BC72-0BC24025F017}" type="pres">
      <dgm:prSet presAssocID="{DB5B7C7A-5F70-45A5-A94E-8E9BC5D44CF3}" presName="iconRect" presStyleLbl="node1" presStyleIdx="1" presStyleCnt="2" custLinFactNeighborX="11967" custLinFactNeighborY="9151"/>
      <dgm:spPr>
        <a:ln>
          <a:noFill/>
        </a:ln>
      </dgm:spPr>
    </dgm:pt>
    <dgm:pt modelId="{160F30FE-2AD1-4329-9E6D-115BE1A813E5}" type="pres">
      <dgm:prSet presAssocID="{DB5B7C7A-5F70-45A5-A94E-8E9BC5D44CF3}" presName="spaceRect" presStyleCnt="0"/>
      <dgm:spPr/>
    </dgm:pt>
    <dgm:pt modelId="{B895E5A4-2274-480B-A52F-32EB58BA82F2}" type="pres">
      <dgm:prSet presAssocID="{DB5B7C7A-5F70-45A5-A94E-8E9BC5D44CF3}" presName="parTx" presStyleLbl="revTx" presStyleIdx="1" presStyleCnt="2" custLinFactNeighborX="2503" custLinFactNeighborY="-480">
        <dgm:presLayoutVars>
          <dgm:chMax val="0"/>
          <dgm:chPref val="0"/>
        </dgm:presLayoutVars>
      </dgm:prSet>
      <dgm:spPr/>
    </dgm:pt>
  </dgm:ptLst>
  <dgm:cxnLst>
    <dgm:cxn modelId="{13E85637-21DD-477C-A7A9-1D736F34E315}" type="presOf" srcId="{B76463A5-7D39-4B47-AAEC-D0E82FAD7849}" destId="{04F8A3E2-A6FB-43B6-9CD8-C28F8116331B}" srcOrd="0" destOrd="0" presId="urn:microsoft.com/office/officeart/2018/2/layout/IconVerticalSolidList"/>
    <dgm:cxn modelId="{A3ED7652-CC66-4AB3-B337-C6D5B745F864}" type="presOf" srcId="{08EC58A7-2592-428F-90A4-546269BB9E79}" destId="{C6A9D84C-E002-4BAF-9EE5-20E20B9A0017}" srcOrd="0" destOrd="0" presId="urn:microsoft.com/office/officeart/2018/2/layout/IconVerticalSolidList"/>
    <dgm:cxn modelId="{C9BF2E5D-41D8-4862-89C4-80916D68358C}" srcId="{B76463A5-7D39-4B47-AAEC-D0E82FAD7849}" destId="{DB5B7C7A-5F70-45A5-A94E-8E9BC5D44CF3}" srcOrd="1" destOrd="0" parTransId="{7E0C9099-3F06-4F73-B362-BE24A2647F58}" sibTransId="{844C0C33-9236-4FB8-8AEB-B839800F2E6D}"/>
    <dgm:cxn modelId="{1E622998-D0FD-4BBB-8009-52EC03055BEB}" type="presOf" srcId="{DB5B7C7A-5F70-45A5-A94E-8E9BC5D44CF3}" destId="{B895E5A4-2274-480B-A52F-32EB58BA82F2}" srcOrd="0" destOrd="0" presId="urn:microsoft.com/office/officeart/2018/2/layout/IconVerticalSolidList"/>
    <dgm:cxn modelId="{A42407B0-26EF-4B39-A7E5-CB966009FE2A}" srcId="{B76463A5-7D39-4B47-AAEC-D0E82FAD7849}" destId="{08EC58A7-2592-428F-90A4-546269BB9E79}" srcOrd="0" destOrd="0" parTransId="{E9D420DB-AB0A-4D49-BAC7-5CBF7F793B2F}" sibTransId="{30925BE1-9B20-4901-BC21-57D51808A4C2}"/>
    <dgm:cxn modelId="{DEBEC955-A711-4AF7-8D55-040479940B53}" type="presParOf" srcId="{04F8A3E2-A6FB-43B6-9CD8-C28F8116331B}" destId="{FF3F8ADB-08CF-4C4D-9E41-7293D50CE65D}" srcOrd="0" destOrd="0" presId="urn:microsoft.com/office/officeart/2018/2/layout/IconVerticalSolidList"/>
    <dgm:cxn modelId="{A606D41C-C025-4887-9140-CF756F4C6AB7}" type="presParOf" srcId="{FF3F8ADB-08CF-4C4D-9E41-7293D50CE65D}" destId="{7ABAA204-662E-40D0-B3C1-75B210C313F8}" srcOrd="0" destOrd="0" presId="urn:microsoft.com/office/officeart/2018/2/layout/IconVerticalSolidList"/>
    <dgm:cxn modelId="{8F1A0757-CB10-4026-BD62-6049601CF24C}" type="presParOf" srcId="{FF3F8ADB-08CF-4C4D-9E41-7293D50CE65D}" destId="{FF4AEDE2-A7CF-4402-A086-CE75810A722D}" srcOrd="1" destOrd="0" presId="urn:microsoft.com/office/officeart/2018/2/layout/IconVerticalSolidList"/>
    <dgm:cxn modelId="{E20D25D2-CCCC-41AA-8A0D-F305C810B787}" type="presParOf" srcId="{FF3F8ADB-08CF-4C4D-9E41-7293D50CE65D}" destId="{8B000446-8E8E-4295-B327-00F63483F891}" srcOrd="2" destOrd="0" presId="urn:microsoft.com/office/officeart/2018/2/layout/IconVerticalSolidList"/>
    <dgm:cxn modelId="{975CD93A-2409-4320-A58C-D93BD443EFA8}" type="presParOf" srcId="{FF3F8ADB-08CF-4C4D-9E41-7293D50CE65D}" destId="{C6A9D84C-E002-4BAF-9EE5-20E20B9A0017}" srcOrd="3" destOrd="0" presId="urn:microsoft.com/office/officeart/2018/2/layout/IconVerticalSolidList"/>
    <dgm:cxn modelId="{ADB465E1-A9BD-41FA-AB44-47DF5588720C}" type="presParOf" srcId="{04F8A3E2-A6FB-43B6-9CD8-C28F8116331B}" destId="{DD46363C-69C0-4D6E-B048-91716A0DDE6E}" srcOrd="1" destOrd="0" presId="urn:microsoft.com/office/officeart/2018/2/layout/IconVerticalSolidList"/>
    <dgm:cxn modelId="{841FF6D4-D799-49CA-A511-18145144F3AD}" type="presParOf" srcId="{04F8A3E2-A6FB-43B6-9CD8-C28F8116331B}" destId="{562537F0-E150-4933-8501-DA97E453409D}" srcOrd="2" destOrd="0" presId="urn:microsoft.com/office/officeart/2018/2/layout/IconVerticalSolidList"/>
    <dgm:cxn modelId="{6D65BDB9-6314-4772-B8B4-A793C6AEDD55}" type="presParOf" srcId="{562537F0-E150-4933-8501-DA97E453409D}" destId="{CC5B6332-19FB-4A34-B7FB-CB9CCC2125F4}" srcOrd="0" destOrd="0" presId="urn:microsoft.com/office/officeart/2018/2/layout/IconVerticalSolidList"/>
    <dgm:cxn modelId="{11F271BB-B3C3-43DE-BF8F-29ED5D0875C3}" type="presParOf" srcId="{562537F0-E150-4933-8501-DA97E453409D}" destId="{AEDC3739-B877-4DC3-BC72-0BC24025F017}" srcOrd="1" destOrd="0" presId="urn:microsoft.com/office/officeart/2018/2/layout/IconVerticalSolidList"/>
    <dgm:cxn modelId="{381BB7B0-1BAE-45A5-A853-91A2B0534501}" type="presParOf" srcId="{562537F0-E150-4933-8501-DA97E453409D}" destId="{160F30FE-2AD1-4329-9E6D-115BE1A813E5}" srcOrd="2" destOrd="0" presId="urn:microsoft.com/office/officeart/2018/2/layout/IconVerticalSolidList"/>
    <dgm:cxn modelId="{621B895E-D2E2-4F6F-A08A-9232913F2FFE}" type="presParOf" srcId="{562537F0-E150-4933-8501-DA97E453409D}" destId="{B895E5A4-2274-480B-A52F-32EB58BA82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0BF2-7A15-3A4C-9494-7F56B0862945}">
      <dsp:nvSpPr>
        <dsp:cNvPr id="0" name=""/>
        <dsp:cNvSpPr/>
      </dsp:nvSpPr>
      <dsp:spPr>
        <a:xfrm>
          <a:off x="5658" y="1444999"/>
          <a:ext cx="2104840" cy="841936"/>
        </a:xfrm>
        <a:prstGeom prst="chevron">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Affordances &amp; Constraints</a:t>
          </a:r>
        </a:p>
      </dsp:txBody>
      <dsp:txXfrm>
        <a:off x="426626" y="1444999"/>
        <a:ext cx="1262904" cy="841936"/>
      </dsp:txXfrm>
    </dsp:sp>
    <dsp:sp modelId="{73ED5944-8202-D340-876C-EA72C9FB1477}">
      <dsp:nvSpPr>
        <dsp:cNvPr id="0" name=""/>
        <dsp:cNvSpPr/>
      </dsp:nvSpPr>
      <dsp:spPr>
        <a:xfrm>
          <a:off x="1900014"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Technological Affordances &amp; Constraints</a:t>
          </a:r>
        </a:p>
      </dsp:txBody>
      <dsp:txXfrm>
        <a:off x="2320982" y="1444999"/>
        <a:ext cx="1262904" cy="841936"/>
      </dsp:txXfrm>
    </dsp:sp>
    <dsp:sp modelId="{A514A697-789B-9C4D-A101-9EE5BA78C1FD}">
      <dsp:nvSpPr>
        <dsp:cNvPr id="0" name=""/>
        <dsp:cNvSpPr/>
      </dsp:nvSpPr>
      <dsp:spPr>
        <a:xfrm>
          <a:off x="3794371"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Design Decisions</a:t>
          </a:r>
        </a:p>
      </dsp:txBody>
      <dsp:txXfrm>
        <a:off x="4215339" y="1444999"/>
        <a:ext cx="1262904" cy="841936"/>
      </dsp:txXfrm>
    </dsp:sp>
    <dsp:sp modelId="{7C2A1B6C-429A-714C-A706-B69A0EB6C862}">
      <dsp:nvSpPr>
        <dsp:cNvPr id="0" name=""/>
        <dsp:cNvSpPr/>
      </dsp:nvSpPr>
      <dsp:spPr>
        <a:xfrm>
          <a:off x="5688727"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&amp; Learner Analysis</a:t>
          </a:r>
        </a:p>
      </dsp:txBody>
      <dsp:txXfrm>
        <a:off x="6109695" y="1444999"/>
        <a:ext cx="1262904" cy="841936"/>
      </dsp:txXfrm>
    </dsp:sp>
    <dsp:sp modelId="{084C8AE7-05E3-DD44-8BEB-8BB712CE33B6}">
      <dsp:nvSpPr>
        <dsp:cNvPr id="0" name=""/>
        <dsp:cNvSpPr/>
      </dsp:nvSpPr>
      <dsp:spPr>
        <a:xfrm>
          <a:off x="7583083"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Selection</a:t>
          </a:r>
        </a:p>
      </dsp:txBody>
      <dsp:txXfrm>
        <a:off x="8004051" y="1444999"/>
        <a:ext cx="1262904" cy="841936"/>
      </dsp:txXfrm>
    </dsp:sp>
    <dsp:sp modelId="{9E65C29F-1A30-8C41-9BAE-44A880B63D98}">
      <dsp:nvSpPr>
        <dsp:cNvPr id="0" name=""/>
        <dsp:cNvSpPr/>
      </dsp:nvSpPr>
      <dsp:spPr>
        <a:xfrm>
          <a:off x="9477440"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Integration</a:t>
          </a:r>
        </a:p>
      </dsp:txBody>
      <dsp:txXfrm>
        <a:off x="9898408" y="1444999"/>
        <a:ext cx="1262904" cy="8419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A204-662E-40D0-B3C1-75B210C313F8}">
      <dsp:nvSpPr>
        <dsp:cNvPr id="0" name=""/>
        <dsp:cNvSpPr/>
      </dsp:nvSpPr>
      <dsp:spPr>
        <a:xfrm>
          <a:off x="0" y="0"/>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AEDE2-A7CF-4402-A086-CE75810A722D}">
      <dsp:nvSpPr>
        <dsp:cNvPr id="0" name=""/>
        <dsp:cNvSpPr/>
      </dsp:nvSpPr>
      <dsp:spPr>
        <a:xfrm>
          <a:off x="334703" y="276365"/>
          <a:ext cx="777006" cy="777006"/>
        </a:xfrm>
        <a:prstGeom prst="rect">
          <a:avLst/>
        </a:prstGeom>
        <a:solidFill>
          <a:schemeClr val="accent2">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A9D84C-E002-4BAF-9EE5-20E20B9A0017}">
      <dsp:nvSpPr>
        <dsp:cNvPr id="0" name=""/>
        <dsp:cNvSpPr/>
      </dsp:nvSpPr>
      <dsp:spPr>
        <a:xfrm>
          <a:off x="1631713" y="765233"/>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977900">
            <a:lnSpc>
              <a:spcPct val="90000"/>
            </a:lnSpc>
            <a:spcBef>
              <a:spcPct val="0"/>
            </a:spcBef>
            <a:spcAft>
              <a:spcPct val="35000"/>
            </a:spcAft>
            <a:buNone/>
          </a:pPr>
          <a:endParaRPr lang="en-US" sz="2200" kern="1200" dirty="0"/>
        </a:p>
      </dsp:txBody>
      <dsp:txXfrm>
        <a:off x="1631713" y="765233"/>
        <a:ext cx="5380656" cy="1412739"/>
      </dsp:txXfrm>
    </dsp:sp>
    <dsp:sp modelId="{CC5B6332-19FB-4A34-B7FB-CB9CCC2125F4}">
      <dsp:nvSpPr>
        <dsp:cNvPr id="0" name=""/>
        <dsp:cNvSpPr/>
      </dsp:nvSpPr>
      <dsp:spPr>
        <a:xfrm>
          <a:off x="0" y="2531157"/>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C3739-B877-4DC3-BC72-0BC24025F017}">
      <dsp:nvSpPr>
        <dsp:cNvPr id="0" name=""/>
        <dsp:cNvSpPr/>
      </dsp:nvSpPr>
      <dsp:spPr>
        <a:xfrm>
          <a:off x="427353" y="2849024"/>
          <a:ext cx="777006" cy="777006"/>
        </a:xfrm>
        <a:prstGeom prst="rect">
          <a:avLst/>
        </a:prstGeom>
        <a:solidFill>
          <a:schemeClr val="accent3">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95E5A4-2274-480B-A52F-32EB58BA82F2}">
      <dsp:nvSpPr>
        <dsp:cNvPr id="0" name=""/>
        <dsp:cNvSpPr/>
      </dsp:nvSpPr>
      <dsp:spPr>
        <a:xfrm>
          <a:off x="1631713" y="2531157"/>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933450">
            <a:lnSpc>
              <a:spcPct val="90000"/>
            </a:lnSpc>
            <a:spcBef>
              <a:spcPct val="0"/>
            </a:spcBef>
            <a:spcAft>
              <a:spcPct val="35000"/>
            </a:spcAft>
            <a:buNone/>
          </a:pPr>
          <a:r>
            <a:rPr lang="en-US" sz="2100" kern="1200" dirty="0"/>
            <a:t>The technology selected should afford </a:t>
          </a:r>
          <a:r>
            <a:rPr lang="en-US" sz="2100" b="1" kern="1200" dirty="0">
              <a:solidFill>
                <a:srgbClr val="FFC000"/>
              </a:solidFill>
            </a:rPr>
            <a:t>adaptivity</a:t>
          </a:r>
          <a:r>
            <a:rPr lang="en-US" sz="2100" kern="1200" dirty="0"/>
            <a:t> because the instructor wants the course of the instruction to change based on individual student needs.</a:t>
          </a:r>
        </a:p>
      </dsp:txBody>
      <dsp:txXfrm>
        <a:off x="1631713" y="2531157"/>
        <a:ext cx="5380656" cy="14127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0BF2-7A15-3A4C-9494-7F56B0862945}">
      <dsp:nvSpPr>
        <dsp:cNvPr id="0" name=""/>
        <dsp:cNvSpPr/>
      </dsp:nvSpPr>
      <dsp:spPr>
        <a:xfrm>
          <a:off x="5658"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Affordances &amp; Constraints</a:t>
          </a:r>
        </a:p>
      </dsp:txBody>
      <dsp:txXfrm>
        <a:off x="426626" y="1444999"/>
        <a:ext cx="1262904" cy="841936"/>
      </dsp:txXfrm>
    </dsp:sp>
    <dsp:sp modelId="{73ED5944-8202-D340-876C-EA72C9FB1477}">
      <dsp:nvSpPr>
        <dsp:cNvPr id="0" name=""/>
        <dsp:cNvSpPr/>
      </dsp:nvSpPr>
      <dsp:spPr>
        <a:xfrm>
          <a:off x="1900014"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Technological Affordances &amp; Constraints</a:t>
          </a:r>
        </a:p>
      </dsp:txBody>
      <dsp:txXfrm>
        <a:off x="2320982" y="1444999"/>
        <a:ext cx="1262904" cy="841936"/>
      </dsp:txXfrm>
    </dsp:sp>
    <dsp:sp modelId="{A514A697-789B-9C4D-A101-9EE5BA78C1FD}">
      <dsp:nvSpPr>
        <dsp:cNvPr id="0" name=""/>
        <dsp:cNvSpPr/>
      </dsp:nvSpPr>
      <dsp:spPr>
        <a:xfrm>
          <a:off x="3794371"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Design Decisions</a:t>
          </a:r>
        </a:p>
      </dsp:txBody>
      <dsp:txXfrm>
        <a:off x="4215339" y="1444999"/>
        <a:ext cx="1262904" cy="841936"/>
      </dsp:txXfrm>
    </dsp:sp>
    <dsp:sp modelId="{7C2A1B6C-429A-714C-A706-B69A0EB6C862}">
      <dsp:nvSpPr>
        <dsp:cNvPr id="0" name=""/>
        <dsp:cNvSpPr/>
      </dsp:nvSpPr>
      <dsp:spPr>
        <a:xfrm>
          <a:off x="5688727" y="1444999"/>
          <a:ext cx="2104840" cy="841936"/>
        </a:xfrm>
        <a:prstGeom prst="chevron">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&amp; Learner Analysis</a:t>
          </a:r>
        </a:p>
      </dsp:txBody>
      <dsp:txXfrm>
        <a:off x="6109695" y="1444999"/>
        <a:ext cx="1262904" cy="841936"/>
      </dsp:txXfrm>
    </dsp:sp>
    <dsp:sp modelId="{084C8AE7-05E3-DD44-8BEB-8BB712CE33B6}">
      <dsp:nvSpPr>
        <dsp:cNvPr id="0" name=""/>
        <dsp:cNvSpPr/>
      </dsp:nvSpPr>
      <dsp:spPr>
        <a:xfrm>
          <a:off x="7583083"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Selection</a:t>
          </a:r>
        </a:p>
      </dsp:txBody>
      <dsp:txXfrm>
        <a:off x="8004051" y="1444999"/>
        <a:ext cx="1262904" cy="841936"/>
      </dsp:txXfrm>
    </dsp:sp>
    <dsp:sp modelId="{9E65C29F-1A30-8C41-9BAE-44A880B63D98}">
      <dsp:nvSpPr>
        <dsp:cNvPr id="0" name=""/>
        <dsp:cNvSpPr/>
      </dsp:nvSpPr>
      <dsp:spPr>
        <a:xfrm>
          <a:off x="9477440"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Integration</a:t>
          </a:r>
        </a:p>
      </dsp:txBody>
      <dsp:txXfrm>
        <a:off x="9898408" y="1444999"/>
        <a:ext cx="1262904" cy="841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C23B0-B8A6-284F-9A16-B3BA9726A264}">
      <dsp:nvSpPr>
        <dsp:cNvPr id="0" name=""/>
        <dsp:cNvSpPr/>
      </dsp:nvSpPr>
      <dsp:spPr>
        <a:xfrm rot="16200000">
          <a:off x="888113" y="-888113"/>
          <a:ext cx="2179674" cy="3955902"/>
        </a:xfrm>
        <a:prstGeom prst="round1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Design Principles and Models</a:t>
          </a:r>
        </a:p>
      </dsp:txBody>
      <dsp:txXfrm rot="5400000">
        <a:off x="0" y="0"/>
        <a:ext cx="3955902" cy="1634755"/>
      </dsp:txXfrm>
    </dsp:sp>
    <dsp:sp modelId="{A688BF0B-C370-5448-BE11-D8AE0A2F7251}">
      <dsp:nvSpPr>
        <dsp:cNvPr id="0" name=""/>
        <dsp:cNvSpPr/>
      </dsp:nvSpPr>
      <dsp:spPr>
        <a:xfrm>
          <a:off x="3955902" y="0"/>
          <a:ext cx="3955902" cy="2179674"/>
        </a:xfrm>
        <a:prstGeom prst="round1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Content</a:t>
          </a:r>
        </a:p>
      </dsp:txBody>
      <dsp:txXfrm>
        <a:off x="3955902" y="0"/>
        <a:ext cx="3955902" cy="1634755"/>
      </dsp:txXfrm>
    </dsp:sp>
    <dsp:sp modelId="{6EDB7A2B-AA40-7F47-9FD8-8F9649A2887C}">
      <dsp:nvSpPr>
        <dsp:cNvPr id="0" name=""/>
        <dsp:cNvSpPr/>
      </dsp:nvSpPr>
      <dsp:spPr>
        <a:xfrm rot="10800000">
          <a:off x="0" y="2179674"/>
          <a:ext cx="3955902" cy="2179674"/>
        </a:xfrm>
        <a:prstGeom prst="round1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Learners</a:t>
          </a:r>
        </a:p>
      </dsp:txBody>
      <dsp:txXfrm rot="10800000">
        <a:off x="0" y="2724593"/>
        <a:ext cx="3955902" cy="1634755"/>
      </dsp:txXfrm>
    </dsp:sp>
    <dsp:sp modelId="{4655EEFD-5E38-6D4E-BBA3-A782D82117A9}">
      <dsp:nvSpPr>
        <dsp:cNvPr id="0" name=""/>
        <dsp:cNvSpPr/>
      </dsp:nvSpPr>
      <dsp:spPr>
        <a:xfrm rot="5400000">
          <a:off x="4844015" y="1291560"/>
          <a:ext cx="2179674" cy="3955902"/>
        </a:xfrm>
        <a:prstGeom prst="round1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Instructor </a:t>
          </a:r>
        </a:p>
      </dsp:txBody>
      <dsp:txXfrm rot="-5400000">
        <a:off x="3955902" y="2724593"/>
        <a:ext cx="3955902" cy="1634755"/>
      </dsp:txXfrm>
    </dsp:sp>
    <dsp:sp modelId="{27CD7D49-C354-484C-BFE9-BB85674C22BF}">
      <dsp:nvSpPr>
        <dsp:cNvPr id="0" name=""/>
        <dsp:cNvSpPr/>
      </dsp:nvSpPr>
      <dsp:spPr>
        <a:xfrm>
          <a:off x="2769131" y="1634755"/>
          <a:ext cx="2373541" cy="1089837"/>
        </a:xfrm>
        <a:prstGeom prst="roundRect">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Needs</a:t>
          </a:r>
        </a:p>
      </dsp:txBody>
      <dsp:txXfrm>
        <a:off x="2822332" y="1687956"/>
        <a:ext cx="2267139" cy="983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0BF2-7A15-3A4C-9494-7F56B0862945}">
      <dsp:nvSpPr>
        <dsp:cNvPr id="0" name=""/>
        <dsp:cNvSpPr/>
      </dsp:nvSpPr>
      <dsp:spPr>
        <a:xfrm>
          <a:off x="5658" y="1444999"/>
          <a:ext cx="2104840" cy="841936"/>
        </a:xfrm>
        <a:prstGeom prst="chevron">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Affordances &amp; Constraints</a:t>
          </a:r>
        </a:p>
      </dsp:txBody>
      <dsp:txXfrm>
        <a:off x="426626" y="1444999"/>
        <a:ext cx="1262904" cy="841936"/>
      </dsp:txXfrm>
    </dsp:sp>
    <dsp:sp modelId="{73ED5944-8202-D340-876C-EA72C9FB1477}">
      <dsp:nvSpPr>
        <dsp:cNvPr id="0" name=""/>
        <dsp:cNvSpPr/>
      </dsp:nvSpPr>
      <dsp:spPr>
        <a:xfrm>
          <a:off x="1900014"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Technological Affordances &amp; Constraints</a:t>
          </a:r>
        </a:p>
      </dsp:txBody>
      <dsp:txXfrm>
        <a:off x="2320982" y="1444999"/>
        <a:ext cx="1262904" cy="841936"/>
      </dsp:txXfrm>
    </dsp:sp>
    <dsp:sp modelId="{A514A697-789B-9C4D-A101-9EE5BA78C1FD}">
      <dsp:nvSpPr>
        <dsp:cNvPr id="0" name=""/>
        <dsp:cNvSpPr/>
      </dsp:nvSpPr>
      <dsp:spPr>
        <a:xfrm>
          <a:off x="3794371"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Design Decisions</a:t>
          </a:r>
        </a:p>
      </dsp:txBody>
      <dsp:txXfrm>
        <a:off x="4215339" y="1444999"/>
        <a:ext cx="1262904" cy="841936"/>
      </dsp:txXfrm>
    </dsp:sp>
    <dsp:sp modelId="{7C2A1B6C-429A-714C-A706-B69A0EB6C862}">
      <dsp:nvSpPr>
        <dsp:cNvPr id="0" name=""/>
        <dsp:cNvSpPr/>
      </dsp:nvSpPr>
      <dsp:spPr>
        <a:xfrm>
          <a:off x="5688727"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&amp; Learner Analysis</a:t>
          </a:r>
        </a:p>
      </dsp:txBody>
      <dsp:txXfrm>
        <a:off x="6109695" y="1444999"/>
        <a:ext cx="1262904" cy="841936"/>
      </dsp:txXfrm>
    </dsp:sp>
    <dsp:sp modelId="{084C8AE7-05E3-DD44-8BEB-8BB712CE33B6}">
      <dsp:nvSpPr>
        <dsp:cNvPr id="0" name=""/>
        <dsp:cNvSpPr/>
      </dsp:nvSpPr>
      <dsp:spPr>
        <a:xfrm>
          <a:off x="7583083"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Selection</a:t>
          </a:r>
        </a:p>
      </dsp:txBody>
      <dsp:txXfrm>
        <a:off x="8004051" y="1444999"/>
        <a:ext cx="1262904" cy="841936"/>
      </dsp:txXfrm>
    </dsp:sp>
    <dsp:sp modelId="{9E65C29F-1A30-8C41-9BAE-44A880B63D98}">
      <dsp:nvSpPr>
        <dsp:cNvPr id="0" name=""/>
        <dsp:cNvSpPr/>
      </dsp:nvSpPr>
      <dsp:spPr>
        <a:xfrm>
          <a:off x="9477440"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Integration</a:t>
          </a:r>
        </a:p>
      </dsp:txBody>
      <dsp:txXfrm>
        <a:off x="9898408" y="1444999"/>
        <a:ext cx="1262904" cy="841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A204-662E-40D0-B3C1-75B210C313F8}">
      <dsp:nvSpPr>
        <dsp:cNvPr id="0" name=""/>
        <dsp:cNvSpPr/>
      </dsp:nvSpPr>
      <dsp:spPr>
        <a:xfrm>
          <a:off x="0" y="0"/>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AEDE2-A7CF-4402-A086-CE75810A722D}">
      <dsp:nvSpPr>
        <dsp:cNvPr id="0" name=""/>
        <dsp:cNvSpPr/>
      </dsp:nvSpPr>
      <dsp:spPr>
        <a:xfrm>
          <a:off x="444673" y="479233"/>
          <a:ext cx="777006" cy="77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A9D84C-E002-4BAF-9EE5-20E20B9A0017}">
      <dsp:nvSpPr>
        <dsp:cNvPr id="0" name=""/>
        <dsp:cNvSpPr/>
      </dsp:nvSpPr>
      <dsp:spPr>
        <a:xfrm>
          <a:off x="1631713" y="161358"/>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933450">
            <a:lnSpc>
              <a:spcPct val="90000"/>
            </a:lnSpc>
            <a:spcBef>
              <a:spcPct val="0"/>
            </a:spcBef>
            <a:spcAft>
              <a:spcPct val="35000"/>
            </a:spcAft>
            <a:buNone/>
          </a:pPr>
          <a:r>
            <a:rPr lang="en-US" sz="2100" kern="1200" dirty="0"/>
            <a:t>Campers light a fire on a cold night and cook dinner on the flame. In this scenario does the fire serve as an </a:t>
          </a:r>
          <a:r>
            <a:rPr lang="en-US" sz="2100" b="1" kern="1200" dirty="0"/>
            <a:t>affordance</a:t>
          </a:r>
          <a:r>
            <a:rPr lang="en-US" sz="2100" kern="1200" dirty="0"/>
            <a:t> or a </a:t>
          </a:r>
          <a:r>
            <a:rPr lang="en-US" sz="2100" b="1" kern="1200" dirty="0"/>
            <a:t>constraint</a:t>
          </a:r>
          <a:r>
            <a:rPr lang="en-US" sz="2100" kern="1200" dirty="0"/>
            <a:t>?</a:t>
          </a:r>
        </a:p>
      </dsp:txBody>
      <dsp:txXfrm>
        <a:off x="1631713" y="161358"/>
        <a:ext cx="5380656" cy="1412739"/>
      </dsp:txXfrm>
    </dsp:sp>
    <dsp:sp modelId="{CC5B6332-19FB-4A34-B7FB-CB9CCC2125F4}">
      <dsp:nvSpPr>
        <dsp:cNvPr id="0" name=""/>
        <dsp:cNvSpPr/>
      </dsp:nvSpPr>
      <dsp:spPr>
        <a:xfrm>
          <a:off x="0" y="2531157"/>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C3739-B877-4DC3-BC72-0BC24025F017}">
      <dsp:nvSpPr>
        <dsp:cNvPr id="0" name=""/>
        <dsp:cNvSpPr/>
      </dsp:nvSpPr>
      <dsp:spPr>
        <a:xfrm>
          <a:off x="427353" y="2849024"/>
          <a:ext cx="777006" cy="77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95E5A4-2274-480B-A52F-32EB58BA82F2}">
      <dsp:nvSpPr>
        <dsp:cNvPr id="0" name=""/>
        <dsp:cNvSpPr/>
      </dsp:nvSpPr>
      <dsp:spPr>
        <a:xfrm>
          <a:off x="1631713" y="2524376"/>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933450">
            <a:lnSpc>
              <a:spcPct val="90000"/>
            </a:lnSpc>
            <a:spcBef>
              <a:spcPct val="0"/>
            </a:spcBef>
            <a:spcAft>
              <a:spcPct val="35000"/>
            </a:spcAft>
            <a:buNone/>
          </a:pPr>
          <a:r>
            <a:rPr lang="en-US" sz="2100" kern="1200" dirty="0"/>
            <a:t>A captain lets down his anchor and the boat cannot move. In this scenario does the anchor serve as an </a:t>
          </a:r>
          <a:r>
            <a:rPr lang="en-US" sz="2100" b="1" kern="1200" dirty="0"/>
            <a:t>affordance</a:t>
          </a:r>
          <a:r>
            <a:rPr lang="en-US" sz="2100" kern="1200" dirty="0"/>
            <a:t> or a </a:t>
          </a:r>
          <a:r>
            <a:rPr lang="en-US" sz="2100" b="1" kern="1200" dirty="0"/>
            <a:t>constraint</a:t>
          </a:r>
          <a:r>
            <a:rPr lang="en-US" sz="2100" kern="1200" dirty="0"/>
            <a:t>?</a:t>
          </a:r>
        </a:p>
      </dsp:txBody>
      <dsp:txXfrm>
        <a:off x="1631713" y="2524376"/>
        <a:ext cx="5380656" cy="1412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A204-662E-40D0-B3C1-75B210C313F8}">
      <dsp:nvSpPr>
        <dsp:cNvPr id="0" name=""/>
        <dsp:cNvSpPr/>
      </dsp:nvSpPr>
      <dsp:spPr>
        <a:xfrm>
          <a:off x="0" y="765233"/>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AEDE2-A7CF-4402-A086-CE75810A722D}">
      <dsp:nvSpPr>
        <dsp:cNvPr id="0" name=""/>
        <dsp:cNvSpPr/>
      </dsp:nvSpPr>
      <dsp:spPr>
        <a:xfrm>
          <a:off x="427353" y="1083100"/>
          <a:ext cx="777006" cy="77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A9D84C-E002-4BAF-9EE5-20E20B9A0017}">
      <dsp:nvSpPr>
        <dsp:cNvPr id="0" name=""/>
        <dsp:cNvSpPr/>
      </dsp:nvSpPr>
      <dsp:spPr>
        <a:xfrm>
          <a:off x="1631713" y="765233"/>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977900">
            <a:lnSpc>
              <a:spcPct val="90000"/>
            </a:lnSpc>
            <a:spcBef>
              <a:spcPct val="0"/>
            </a:spcBef>
            <a:spcAft>
              <a:spcPct val="35000"/>
            </a:spcAft>
            <a:buNone/>
          </a:pPr>
          <a:r>
            <a:rPr lang="en-US" sz="2200" kern="1200" dirty="0"/>
            <a:t>The fire serves as an </a:t>
          </a:r>
          <a:r>
            <a:rPr lang="en-US" sz="2400" b="1" kern="1200" dirty="0">
              <a:solidFill>
                <a:srgbClr val="FFC000"/>
              </a:solidFill>
            </a:rPr>
            <a:t>affordance</a:t>
          </a:r>
          <a:r>
            <a:rPr lang="en-US" sz="2200" kern="1200" dirty="0"/>
            <a:t>. It provides heat and light so that the campers can cook, stay warm, or see in the dark</a:t>
          </a:r>
        </a:p>
      </dsp:txBody>
      <dsp:txXfrm>
        <a:off x="1631713" y="765233"/>
        <a:ext cx="5380656" cy="1412739"/>
      </dsp:txXfrm>
    </dsp:sp>
    <dsp:sp modelId="{CC5B6332-19FB-4A34-B7FB-CB9CCC2125F4}">
      <dsp:nvSpPr>
        <dsp:cNvPr id="0" name=""/>
        <dsp:cNvSpPr/>
      </dsp:nvSpPr>
      <dsp:spPr>
        <a:xfrm>
          <a:off x="0" y="2531157"/>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C3739-B877-4DC3-BC72-0BC24025F017}">
      <dsp:nvSpPr>
        <dsp:cNvPr id="0" name=""/>
        <dsp:cNvSpPr/>
      </dsp:nvSpPr>
      <dsp:spPr>
        <a:xfrm>
          <a:off x="427353" y="2849024"/>
          <a:ext cx="777006" cy="77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95E5A4-2274-480B-A52F-32EB58BA82F2}">
      <dsp:nvSpPr>
        <dsp:cNvPr id="0" name=""/>
        <dsp:cNvSpPr/>
      </dsp:nvSpPr>
      <dsp:spPr>
        <a:xfrm>
          <a:off x="1631713" y="2531157"/>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1066800">
            <a:lnSpc>
              <a:spcPct val="90000"/>
            </a:lnSpc>
            <a:spcBef>
              <a:spcPct val="0"/>
            </a:spcBef>
            <a:spcAft>
              <a:spcPct val="35000"/>
            </a:spcAft>
            <a:buNone/>
          </a:pPr>
          <a:r>
            <a:rPr lang="en-US" sz="2400" kern="1200" dirty="0"/>
            <a:t>The anchor serves as a </a:t>
          </a:r>
          <a:r>
            <a:rPr lang="en-US" sz="2400" b="1" kern="1200" dirty="0">
              <a:solidFill>
                <a:srgbClr val="FFC000"/>
              </a:solidFill>
            </a:rPr>
            <a:t>constraint</a:t>
          </a:r>
          <a:r>
            <a:rPr lang="en-US" sz="2400" kern="1200" dirty="0"/>
            <a:t>. When the captain puts down his anchor it  prevents the boat from moving. </a:t>
          </a:r>
        </a:p>
      </dsp:txBody>
      <dsp:txXfrm>
        <a:off x="1631713" y="2531157"/>
        <a:ext cx="5380656" cy="1412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0BF2-7A15-3A4C-9494-7F56B0862945}">
      <dsp:nvSpPr>
        <dsp:cNvPr id="0" name=""/>
        <dsp:cNvSpPr/>
      </dsp:nvSpPr>
      <dsp:spPr>
        <a:xfrm>
          <a:off x="5658"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Affordances &amp; Constraints</a:t>
          </a:r>
        </a:p>
      </dsp:txBody>
      <dsp:txXfrm>
        <a:off x="426626" y="1444999"/>
        <a:ext cx="1262904" cy="841936"/>
      </dsp:txXfrm>
    </dsp:sp>
    <dsp:sp modelId="{73ED5944-8202-D340-876C-EA72C9FB1477}">
      <dsp:nvSpPr>
        <dsp:cNvPr id="0" name=""/>
        <dsp:cNvSpPr/>
      </dsp:nvSpPr>
      <dsp:spPr>
        <a:xfrm>
          <a:off x="1900014" y="1444999"/>
          <a:ext cx="2104840" cy="841936"/>
        </a:xfrm>
        <a:prstGeom prst="chevron">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Technological Affordances &amp; Constraints</a:t>
          </a:r>
        </a:p>
      </dsp:txBody>
      <dsp:txXfrm>
        <a:off x="2320982" y="1444999"/>
        <a:ext cx="1262904" cy="841936"/>
      </dsp:txXfrm>
    </dsp:sp>
    <dsp:sp modelId="{A514A697-789B-9C4D-A101-9EE5BA78C1FD}">
      <dsp:nvSpPr>
        <dsp:cNvPr id="0" name=""/>
        <dsp:cNvSpPr/>
      </dsp:nvSpPr>
      <dsp:spPr>
        <a:xfrm>
          <a:off x="3794371"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Design Decisions</a:t>
          </a:r>
        </a:p>
      </dsp:txBody>
      <dsp:txXfrm>
        <a:off x="4215339" y="1444999"/>
        <a:ext cx="1262904" cy="841936"/>
      </dsp:txXfrm>
    </dsp:sp>
    <dsp:sp modelId="{7C2A1B6C-429A-714C-A706-B69A0EB6C862}">
      <dsp:nvSpPr>
        <dsp:cNvPr id="0" name=""/>
        <dsp:cNvSpPr/>
      </dsp:nvSpPr>
      <dsp:spPr>
        <a:xfrm>
          <a:off x="5688727"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&amp; Learner Analysis</a:t>
          </a:r>
        </a:p>
      </dsp:txBody>
      <dsp:txXfrm>
        <a:off x="6109695" y="1444999"/>
        <a:ext cx="1262904" cy="841936"/>
      </dsp:txXfrm>
    </dsp:sp>
    <dsp:sp modelId="{084C8AE7-05E3-DD44-8BEB-8BB712CE33B6}">
      <dsp:nvSpPr>
        <dsp:cNvPr id="0" name=""/>
        <dsp:cNvSpPr/>
      </dsp:nvSpPr>
      <dsp:spPr>
        <a:xfrm>
          <a:off x="7583083"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Selection</a:t>
          </a:r>
        </a:p>
      </dsp:txBody>
      <dsp:txXfrm>
        <a:off x="8004051" y="1444999"/>
        <a:ext cx="1262904" cy="841936"/>
      </dsp:txXfrm>
    </dsp:sp>
    <dsp:sp modelId="{9E65C29F-1A30-8C41-9BAE-44A880B63D98}">
      <dsp:nvSpPr>
        <dsp:cNvPr id="0" name=""/>
        <dsp:cNvSpPr/>
      </dsp:nvSpPr>
      <dsp:spPr>
        <a:xfrm>
          <a:off x="9477440"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Integration</a:t>
          </a:r>
        </a:p>
      </dsp:txBody>
      <dsp:txXfrm>
        <a:off x="9898408" y="1444999"/>
        <a:ext cx="1262904" cy="841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2C8FA-0ADB-4077-8D9C-A4D35D069F39}">
      <dsp:nvSpPr>
        <dsp:cNvPr id="0" name=""/>
        <dsp:cNvSpPr/>
      </dsp:nvSpPr>
      <dsp:spPr>
        <a:xfrm>
          <a:off x="0" y="33253"/>
          <a:ext cx="10142226" cy="783628"/>
        </a:xfrm>
        <a:prstGeom prst="roundRect">
          <a:avLst>
            <a:gd name="adj" fmla="val 10000"/>
          </a:avLst>
        </a:prstGeom>
        <a:solidFill>
          <a:schemeClr val="accent2">
            <a:hueOff val="0"/>
            <a:satOff val="0"/>
            <a:lumOff val="0"/>
            <a:alpha val="84000"/>
          </a:schemeClr>
        </a:solidFill>
        <a:ln>
          <a:noFill/>
        </a:ln>
        <a:effectLst/>
      </dsp:spPr>
      <dsp:style>
        <a:lnRef idx="0">
          <a:scrgbClr r="0" g="0" b="0"/>
        </a:lnRef>
        <a:fillRef idx="1">
          <a:scrgbClr r="0" g="0" b="0"/>
        </a:fillRef>
        <a:effectRef idx="0">
          <a:scrgbClr r="0" g="0" b="0"/>
        </a:effectRef>
        <a:fontRef idx="minor"/>
      </dsp:style>
    </dsp:sp>
    <dsp:sp modelId="{FE01211F-CE2B-44BB-BEFA-EE99ED9EF9F8}">
      <dsp:nvSpPr>
        <dsp:cNvPr id="0" name=""/>
        <dsp:cNvSpPr/>
      </dsp:nvSpPr>
      <dsp:spPr>
        <a:xfrm>
          <a:off x="237047" y="179995"/>
          <a:ext cx="430995" cy="430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01C4B1-9DFB-4F96-BA7E-59B7D0F8DAEB}">
      <dsp:nvSpPr>
        <dsp:cNvPr id="0" name=""/>
        <dsp:cNvSpPr/>
      </dsp:nvSpPr>
      <dsp:spPr>
        <a:xfrm>
          <a:off x="905091" y="3679"/>
          <a:ext cx="9237134"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844550">
            <a:lnSpc>
              <a:spcPct val="90000"/>
            </a:lnSpc>
            <a:spcBef>
              <a:spcPct val="0"/>
            </a:spcBef>
            <a:spcAft>
              <a:spcPct val="35000"/>
            </a:spcAft>
            <a:buNone/>
          </a:pPr>
          <a:r>
            <a:rPr lang="en-US" sz="1900" b="1" kern="1200" dirty="0"/>
            <a:t>Media Affordances</a:t>
          </a:r>
        </a:p>
        <a:p>
          <a:pPr marL="0" lvl="0" indent="0" algn="l" defTabSz="844550">
            <a:lnSpc>
              <a:spcPct val="90000"/>
            </a:lnSpc>
            <a:spcBef>
              <a:spcPct val="0"/>
            </a:spcBef>
            <a:spcAft>
              <a:spcPct val="35000"/>
            </a:spcAft>
            <a:buNone/>
          </a:pPr>
          <a:r>
            <a:rPr lang="en-US" sz="1900" b="0" kern="1200" dirty="0"/>
            <a:t>video, recordings, visuals, read aloud, speaking, writing, drawing</a:t>
          </a:r>
        </a:p>
      </dsp:txBody>
      <dsp:txXfrm>
        <a:off x="905091" y="3679"/>
        <a:ext cx="9237134" cy="783628"/>
      </dsp:txXfrm>
    </dsp:sp>
    <dsp:sp modelId="{61410E1A-45D1-4873-87E6-9BBEF70FEF19}">
      <dsp:nvSpPr>
        <dsp:cNvPr id="0" name=""/>
        <dsp:cNvSpPr/>
      </dsp:nvSpPr>
      <dsp:spPr>
        <a:xfrm>
          <a:off x="0" y="983215"/>
          <a:ext cx="10142226" cy="7836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BA399-81D3-4D5A-BB1C-4CA7979799A9}">
      <dsp:nvSpPr>
        <dsp:cNvPr id="0" name=""/>
        <dsp:cNvSpPr/>
      </dsp:nvSpPr>
      <dsp:spPr>
        <a:xfrm>
          <a:off x="237047" y="1159531"/>
          <a:ext cx="430995" cy="430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F1C6EC-CCE1-4FED-9476-7D7F47C4A3F7}">
      <dsp:nvSpPr>
        <dsp:cNvPr id="0" name=""/>
        <dsp:cNvSpPr/>
      </dsp:nvSpPr>
      <dsp:spPr>
        <a:xfrm>
          <a:off x="905091" y="983215"/>
          <a:ext cx="9237134"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844550">
            <a:lnSpc>
              <a:spcPct val="90000"/>
            </a:lnSpc>
            <a:spcBef>
              <a:spcPct val="0"/>
            </a:spcBef>
            <a:spcAft>
              <a:spcPct val="35000"/>
            </a:spcAft>
            <a:buNone/>
          </a:pPr>
          <a:r>
            <a:rPr lang="en-US" sz="1900" b="1" kern="1200" dirty="0"/>
            <a:t>Spatial Affordances</a:t>
          </a:r>
        </a:p>
        <a:p>
          <a:pPr marL="0" lvl="0" indent="0" algn="l" defTabSz="844550">
            <a:lnSpc>
              <a:spcPct val="90000"/>
            </a:lnSpc>
            <a:spcBef>
              <a:spcPct val="0"/>
            </a:spcBef>
            <a:spcAft>
              <a:spcPct val="35000"/>
            </a:spcAft>
            <a:buNone/>
          </a:pPr>
          <a:r>
            <a:rPr lang="en-US" sz="1900" b="0" kern="1200" dirty="0"/>
            <a:t>resizing, moving, dragging</a:t>
          </a:r>
        </a:p>
      </dsp:txBody>
      <dsp:txXfrm>
        <a:off x="905091" y="983215"/>
        <a:ext cx="9237134" cy="783628"/>
      </dsp:txXfrm>
    </dsp:sp>
    <dsp:sp modelId="{F6FAB637-1FF1-40B9-91CE-9F4CC2A3F5FF}">
      <dsp:nvSpPr>
        <dsp:cNvPr id="0" name=""/>
        <dsp:cNvSpPr/>
      </dsp:nvSpPr>
      <dsp:spPr>
        <a:xfrm>
          <a:off x="0" y="1962751"/>
          <a:ext cx="10142226" cy="7836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FC90B-92E5-44B3-918C-A36277F35CEB}">
      <dsp:nvSpPr>
        <dsp:cNvPr id="0" name=""/>
        <dsp:cNvSpPr/>
      </dsp:nvSpPr>
      <dsp:spPr>
        <a:xfrm>
          <a:off x="237047" y="2139067"/>
          <a:ext cx="430995" cy="430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AAE05A-4115-4105-BFAA-2E497DA6C895}">
      <dsp:nvSpPr>
        <dsp:cNvPr id="0" name=""/>
        <dsp:cNvSpPr/>
      </dsp:nvSpPr>
      <dsp:spPr>
        <a:xfrm>
          <a:off x="905091" y="1962751"/>
          <a:ext cx="9237134"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844550">
            <a:lnSpc>
              <a:spcPct val="90000"/>
            </a:lnSpc>
            <a:spcBef>
              <a:spcPct val="0"/>
            </a:spcBef>
            <a:spcAft>
              <a:spcPct val="35000"/>
            </a:spcAft>
            <a:buNone/>
          </a:pPr>
          <a:r>
            <a:rPr lang="en-US" sz="1900" b="1" kern="1200" dirty="0"/>
            <a:t>Temporal Affordances</a:t>
          </a:r>
        </a:p>
        <a:p>
          <a:pPr marL="0" lvl="0" indent="0" algn="l" defTabSz="844550">
            <a:lnSpc>
              <a:spcPct val="90000"/>
            </a:lnSpc>
            <a:spcBef>
              <a:spcPct val="0"/>
            </a:spcBef>
            <a:spcAft>
              <a:spcPct val="35000"/>
            </a:spcAft>
            <a:buNone/>
          </a:pPr>
          <a:r>
            <a:rPr lang="en-US" sz="1900" b="0" kern="1200" dirty="0"/>
            <a:t>playback, recording, synchronous </a:t>
          </a:r>
        </a:p>
      </dsp:txBody>
      <dsp:txXfrm>
        <a:off x="905091" y="1962751"/>
        <a:ext cx="9237134" cy="783628"/>
      </dsp:txXfrm>
    </dsp:sp>
    <dsp:sp modelId="{64059DD5-CA56-41F4-BFCF-8D7C88D11096}">
      <dsp:nvSpPr>
        <dsp:cNvPr id="0" name=""/>
        <dsp:cNvSpPr/>
      </dsp:nvSpPr>
      <dsp:spPr>
        <a:xfrm>
          <a:off x="0" y="2942287"/>
          <a:ext cx="10142226" cy="7836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ED342-AE1E-48DB-9A7F-87FCC80829F7}">
      <dsp:nvSpPr>
        <dsp:cNvPr id="0" name=""/>
        <dsp:cNvSpPr/>
      </dsp:nvSpPr>
      <dsp:spPr>
        <a:xfrm>
          <a:off x="237047" y="3118603"/>
          <a:ext cx="430995" cy="4309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E4CF7A-0C88-4EAA-A72E-F80216C783BC}">
      <dsp:nvSpPr>
        <dsp:cNvPr id="0" name=""/>
        <dsp:cNvSpPr/>
      </dsp:nvSpPr>
      <dsp:spPr>
        <a:xfrm>
          <a:off x="905091" y="2942287"/>
          <a:ext cx="9237134"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844550">
            <a:lnSpc>
              <a:spcPct val="90000"/>
            </a:lnSpc>
            <a:spcBef>
              <a:spcPct val="0"/>
            </a:spcBef>
            <a:spcAft>
              <a:spcPct val="35000"/>
            </a:spcAft>
            <a:buNone/>
          </a:pPr>
          <a:r>
            <a:rPr lang="en-US" sz="1900" b="1" kern="1200" dirty="0"/>
            <a:t>Navigational Affordances</a:t>
          </a:r>
        </a:p>
        <a:p>
          <a:pPr marL="0" lvl="0" indent="0" algn="l" defTabSz="844550">
            <a:lnSpc>
              <a:spcPct val="90000"/>
            </a:lnSpc>
            <a:spcBef>
              <a:spcPct val="0"/>
            </a:spcBef>
            <a:spcAft>
              <a:spcPct val="35000"/>
            </a:spcAft>
            <a:buNone/>
          </a:pPr>
          <a:r>
            <a:rPr lang="en-US" sz="1900" b="0" kern="1200" dirty="0"/>
            <a:t>browse, search, links, data manipulation</a:t>
          </a:r>
        </a:p>
      </dsp:txBody>
      <dsp:txXfrm>
        <a:off x="905091" y="2942287"/>
        <a:ext cx="9237134" cy="783628"/>
      </dsp:txXfrm>
    </dsp:sp>
    <dsp:sp modelId="{2C0F577F-3673-458B-9B33-CC3A12DE356D}">
      <dsp:nvSpPr>
        <dsp:cNvPr id="0" name=""/>
        <dsp:cNvSpPr/>
      </dsp:nvSpPr>
      <dsp:spPr>
        <a:xfrm>
          <a:off x="0" y="3921823"/>
          <a:ext cx="10142226" cy="7836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5EB6E-0241-4906-B032-ED3BC3352FAC}">
      <dsp:nvSpPr>
        <dsp:cNvPr id="0" name=""/>
        <dsp:cNvSpPr/>
      </dsp:nvSpPr>
      <dsp:spPr>
        <a:xfrm>
          <a:off x="237047" y="4098139"/>
          <a:ext cx="430995" cy="4309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56E48F-3CF2-4F7A-84C8-B1AB099742D4}">
      <dsp:nvSpPr>
        <dsp:cNvPr id="0" name=""/>
        <dsp:cNvSpPr/>
      </dsp:nvSpPr>
      <dsp:spPr>
        <a:xfrm>
          <a:off x="905091" y="3921823"/>
          <a:ext cx="9237134" cy="78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4" tIns="82934" rIns="82934" bIns="82934" numCol="1" spcCol="1270" anchor="ctr" anchorCtr="0">
          <a:noAutofit/>
        </a:bodyPr>
        <a:lstStyle/>
        <a:p>
          <a:pPr marL="0" lvl="0" indent="0" algn="l" defTabSz="844550">
            <a:lnSpc>
              <a:spcPct val="90000"/>
            </a:lnSpc>
            <a:spcBef>
              <a:spcPct val="0"/>
            </a:spcBef>
            <a:spcAft>
              <a:spcPct val="35000"/>
            </a:spcAft>
            <a:buNone/>
          </a:pPr>
          <a:r>
            <a:rPr lang="en-US" sz="1900" b="1" kern="1200" dirty="0"/>
            <a:t>Emphasis Affordances</a:t>
          </a:r>
        </a:p>
        <a:p>
          <a:pPr marL="0" lvl="0" indent="0" algn="l" defTabSz="844550">
            <a:lnSpc>
              <a:spcPct val="90000"/>
            </a:lnSpc>
            <a:spcBef>
              <a:spcPct val="0"/>
            </a:spcBef>
            <a:spcAft>
              <a:spcPct val="35000"/>
            </a:spcAft>
            <a:buNone/>
          </a:pPr>
          <a:r>
            <a:rPr lang="en-US" sz="1900" b="0" kern="1200" dirty="0"/>
            <a:t>highlight, focus</a:t>
          </a:r>
        </a:p>
      </dsp:txBody>
      <dsp:txXfrm>
        <a:off x="905091" y="3921823"/>
        <a:ext cx="9237134" cy="7836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F37C8-E3F6-2C4F-8B03-3B79AC7BEEC1}">
      <dsp:nvSpPr>
        <dsp:cNvPr id="0" name=""/>
        <dsp:cNvSpPr/>
      </dsp:nvSpPr>
      <dsp:spPr>
        <a:xfrm>
          <a:off x="0" y="73605"/>
          <a:ext cx="9232688" cy="5148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Interactivity</a:t>
          </a:r>
        </a:p>
      </dsp:txBody>
      <dsp:txXfrm>
        <a:off x="25130" y="98735"/>
        <a:ext cx="9182428" cy="464540"/>
      </dsp:txXfrm>
    </dsp:sp>
    <dsp:sp modelId="{76E3E8DA-D6D6-B84E-B962-619442BB903E}">
      <dsp:nvSpPr>
        <dsp:cNvPr id="0" name=""/>
        <dsp:cNvSpPr/>
      </dsp:nvSpPr>
      <dsp:spPr>
        <a:xfrm>
          <a:off x="0" y="651765"/>
          <a:ext cx="9232688" cy="514800"/>
        </a:xfrm>
        <a:prstGeom prst="roundRect">
          <a:avLst/>
        </a:prstGeom>
        <a:solidFill>
          <a:schemeClr val="accent5">
            <a:hueOff val="456144"/>
            <a:satOff val="-437"/>
            <a:lumOff val="-288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Adpativity</a:t>
          </a:r>
        </a:p>
      </dsp:txBody>
      <dsp:txXfrm>
        <a:off x="25130" y="676895"/>
        <a:ext cx="9182428" cy="464540"/>
      </dsp:txXfrm>
    </dsp:sp>
    <dsp:sp modelId="{F244366D-93E3-C647-AF15-7C6F9072F54F}">
      <dsp:nvSpPr>
        <dsp:cNvPr id="0" name=""/>
        <dsp:cNvSpPr/>
      </dsp:nvSpPr>
      <dsp:spPr>
        <a:xfrm>
          <a:off x="0" y="1229925"/>
          <a:ext cx="9232688" cy="514800"/>
        </a:xfrm>
        <a:prstGeom prst="roundRect">
          <a:avLst/>
        </a:prstGeom>
        <a:solidFill>
          <a:schemeClr val="accent5">
            <a:hueOff val="912288"/>
            <a:satOff val="-875"/>
            <a:lumOff val="-577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Feedback</a:t>
          </a:r>
        </a:p>
      </dsp:txBody>
      <dsp:txXfrm>
        <a:off x="25130" y="1255055"/>
        <a:ext cx="9182428" cy="464540"/>
      </dsp:txXfrm>
    </dsp:sp>
    <dsp:sp modelId="{01B30A41-7CBD-874F-ABFE-E46D10D36024}">
      <dsp:nvSpPr>
        <dsp:cNvPr id="0" name=""/>
        <dsp:cNvSpPr/>
      </dsp:nvSpPr>
      <dsp:spPr>
        <a:xfrm>
          <a:off x="0" y="1808085"/>
          <a:ext cx="9232688" cy="514800"/>
        </a:xfrm>
        <a:prstGeom prst="roundRect">
          <a:avLst/>
        </a:prstGeom>
        <a:solidFill>
          <a:schemeClr val="accent5">
            <a:hueOff val="1368433"/>
            <a:satOff val="-1312"/>
            <a:lumOff val="-865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Choice</a:t>
          </a:r>
        </a:p>
      </dsp:txBody>
      <dsp:txXfrm>
        <a:off x="25130" y="1833215"/>
        <a:ext cx="9182428" cy="464540"/>
      </dsp:txXfrm>
    </dsp:sp>
    <dsp:sp modelId="{46273A18-A662-5548-B3B5-9270A453B162}">
      <dsp:nvSpPr>
        <dsp:cNvPr id="0" name=""/>
        <dsp:cNvSpPr/>
      </dsp:nvSpPr>
      <dsp:spPr>
        <a:xfrm>
          <a:off x="0" y="2423820"/>
          <a:ext cx="9232688" cy="514800"/>
        </a:xfrm>
        <a:prstGeom prst="roundRect">
          <a:avLst/>
        </a:prstGeom>
        <a:solidFill>
          <a:schemeClr val="accent5">
            <a:hueOff val="1824577"/>
            <a:satOff val="-1750"/>
            <a:lumOff val="-1154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Non Linear Access</a:t>
          </a:r>
        </a:p>
      </dsp:txBody>
      <dsp:txXfrm>
        <a:off x="25130" y="2448950"/>
        <a:ext cx="9182428" cy="464540"/>
      </dsp:txXfrm>
    </dsp:sp>
    <dsp:sp modelId="{7BE7B13D-6217-CF48-9A85-D3CCE9AF9C26}">
      <dsp:nvSpPr>
        <dsp:cNvPr id="0" name=""/>
        <dsp:cNvSpPr/>
      </dsp:nvSpPr>
      <dsp:spPr>
        <a:xfrm>
          <a:off x="0" y="2964405"/>
          <a:ext cx="9232688" cy="514800"/>
        </a:xfrm>
        <a:prstGeom prst="roundRect">
          <a:avLst/>
        </a:prstGeom>
        <a:solidFill>
          <a:schemeClr val="accent5">
            <a:hueOff val="2280721"/>
            <a:satOff val="-2187"/>
            <a:lumOff val="-1442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Linked Representation</a:t>
          </a:r>
        </a:p>
      </dsp:txBody>
      <dsp:txXfrm>
        <a:off x="25130" y="2989535"/>
        <a:ext cx="9182428" cy="464540"/>
      </dsp:txXfrm>
    </dsp:sp>
    <dsp:sp modelId="{045E7DD7-32FB-D44D-B044-938D0A467704}">
      <dsp:nvSpPr>
        <dsp:cNvPr id="0" name=""/>
        <dsp:cNvSpPr/>
      </dsp:nvSpPr>
      <dsp:spPr>
        <a:xfrm>
          <a:off x="0" y="3542565"/>
          <a:ext cx="9232688" cy="514800"/>
        </a:xfrm>
        <a:prstGeom prst="roundRect">
          <a:avLst/>
        </a:prstGeom>
        <a:solidFill>
          <a:schemeClr val="accent5">
            <a:hueOff val="2736865"/>
            <a:satOff val="-2625"/>
            <a:lumOff val="-1731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Open Ended</a:t>
          </a:r>
        </a:p>
      </dsp:txBody>
      <dsp:txXfrm>
        <a:off x="25130" y="3567695"/>
        <a:ext cx="9182428" cy="464540"/>
      </dsp:txXfrm>
    </dsp:sp>
    <dsp:sp modelId="{F61796B9-43C4-0F4B-AD13-12D79C66DC24}">
      <dsp:nvSpPr>
        <dsp:cNvPr id="0" name=""/>
        <dsp:cNvSpPr/>
      </dsp:nvSpPr>
      <dsp:spPr>
        <a:xfrm>
          <a:off x="0" y="4120725"/>
          <a:ext cx="9232688" cy="514800"/>
        </a:xfrm>
        <a:prstGeom prst="roundRect">
          <a:avLst/>
        </a:prstGeom>
        <a:solidFill>
          <a:schemeClr val="accent5">
            <a:hueOff val="3193009"/>
            <a:satOff val="-3062"/>
            <a:lumOff val="-201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Communication </a:t>
          </a:r>
        </a:p>
      </dsp:txBody>
      <dsp:txXfrm>
        <a:off x="25130" y="4145855"/>
        <a:ext cx="9182428" cy="464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10BF2-7A15-3A4C-9494-7F56B0862945}">
      <dsp:nvSpPr>
        <dsp:cNvPr id="0" name=""/>
        <dsp:cNvSpPr/>
      </dsp:nvSpPr>
      <dsp:spPr>
        <a:xfrm>
          <a:off x="5658"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Affordances &amp; Constraints</a:t>
          </a:r>
        </a:p>
      </dsp:txBody>
      <dsp:txXfrm>
        <a:off x="426626" y="1444999"/>
        <a:ext cx="1262904" cy="841936"/>
      </dsp:txXfrm>
    </dsp:sp>
    <dsp:sp modelId="{73ED5944-8202-D340-876C-EA72C9FB1477}">
      <dsp:nvSpPr>
        <dsp:cNvPr id="0" name=""/>
        <dsp:cNvSpPr/>
      </dsp:nvSpPr>
      <dsp:spPr>
        <a:xfrm>
          <a:off x="1900014"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Technological Affordances &amp; Constraints</a:t>
          </a:r>
        </a:p>
      </dsp:txBody>
      <dsp:txXfrm>
        <a:off x="2320982" y="1444999"/>
        <a:ext cx="1262904" cy="841936"/>
      </dsp:txXfrm>
    </dsp:sp>
    <dsp:sp modelId="{A514A697-789B-9C4D-A101-9EE5BA78C1FD}">
      <dsp:nvSpPr>
        <dsp:cNvPr id="0" name=""/>
        <dsp:cNvSpPr/>
      </dsp:nvSpPr>
      <dsp:spPr>
        <a:xfrm>
          <a:off x="3794371" y="1444999"/>
          <a:ext cx="2104840" cy="841936"/>
        </a:xfrm>
        <a:prstGeom prst="chevron">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Design Decisions</a:t>
          </a:r>
        </a:p>
      </dsp:txBody>
      <dsp:txXfrm>
        <a:off x="4215339" y="1444999"/>
        <a:ext cx="1262904" cy="841936"/>
      </dsp:txXfrm>
    </dsp:sp>
    <dsp:sp modelId="{7C2A1B6C-429A-714C-A706-B69A0EB6C862}">
      <dsp:nvSpPr>
        <dsp:cNvPr id="0" name=""/>
        <dsp:cNvSpPr/>
      </dsp:nvSpPr>
      <dsp:spPr>
        <a:xfrm>
          <a:off x="5688727"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Instructional &amp; Learner Analysis</a:t>
          </a:r>
        </a:p>
      </dsp:txBody>
      <dsp:txXfrm>
        <a:off x="6109695" y="1444999"/>
        <a:ext cx="1262904" cy="841936"/>
      </dsp:txXfrm>
    </dsp:sp>
    <dsp:sp modelId="{084C8AE7-05E3-DD44-8BEB-8BB712CE33B6}">
      <dsp:nvSpPr>
        <dsp:cNvPr id="0" name=""/>
        <dsp:cNvSpPr/>
      </dsp:nvSpPr>
      <dsp:spPr>
        <a:xfrm>
          <a:off x="7583083"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Selection</a:t>
          </a:r>
        </a:p>
      </dsp:txBody>
      <dsp:txXfrm>
        <a:off x="8004051" y="1444999"/>
        <a:ext cx="1262904" cy="841936"/>
      </dsp:txXfrm>
    </dsp:sp>
    <dsp:sp modelId="{9E65C29F-1A30-8C41-9BAE-44A880B63D98}">
      <dsp:nvSpPr>
        <dsp:cNvPr id="0" name=""/>
        <dsp:cNvSpPr/>
      </dsp:nvSpPr>
      <dsp:spPr>
        <a:xfrm>
          <a:off x="9477440" y="1444999"/>
          <a:ext cx="2104840" cy="841936"/>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Technology Integration</a:t>
          </a:r>
        </a:p>
      </dsp:txBody>
      <dsp:txXfrm>
        <a:off x="9898408" y="1444999"/>
        <a:ext cx="1262904" cy="841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A204-662E-40D0-B3C1-75B210C313F8}">
      <dsp:nvSpPr>
        <dsp:cNvPr id="0" name=""/>
        <dsp:cNvSpPr/>
      </dsp:nvSpPr>
      <dsp:spPr>
        <a:xfrm>
          <a:off x="0" y="0"/>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AEDE2-A7CF-4402-A086-CE75810A722D}">
      <dsp:nvSpPr>
        <dsp:cNvPr id="0" name=""/>
        <dsp:cNvSpPr/>
      </dsp:nvSpPr>
      <dsp:spPr>
        <a:xfrm>
          <a:off x="444673" y="479233"/>
          <a:ext cx="777006" cy="777006"/>
        </a:xfrm>
        <a:prstGeom prst="rect">
          <a:avLst/>
        </a:prstGeom>
        <a:solidFill>
          <a:schemeClr val="accent2">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A9D84C-E002-4BAF-9EE5-20E20B9A0017}">
      <dsp:nvSpPr>
        <dsp:cNvPr id="0" name=""/>
        <dsp:cNvSpPr/>
      </dsp:nvSpPr>
      <dsp:spPr>
        <a:xfrm>
          <a:off x="1631713" y="161358"/>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1631713" y="161358"/>
        <a:ext cx="5380656" cy="1412739"/>
      </dsp:txXfrm>
    </dsp:sp>
    <dsp:sp modelId="{CC5B6332-19FB-4A34-B7FB-CB9CCC2125F4}">
      <dsp:nvSpPr>
        <dsp:cNvPr id="0" name=""/>
        <dsp:cNvSpPr/>
      </dsp:nvSpPr>
      <dsp:spPr>
        <a:xfrm>
          <a:off x="0" y="2531157"/>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C3739-B877-4DC3-BC72-0BC24025F017}">
      <dsp:nvSpPr>
        <dsp:cNvPr id="0" name=""/>
        <dsp:cNvSpPr/>
      </dsp:nvSpPr>
      <dsp:spPr>
        <a:xfrm>
          <a:off x="520338" y="2920128"/>
          <a:ext cx="777006" cy="777006"/>
        </a:xfrm>
        <a:prstGeom prst="rect">
          <a:avLst/>
        </a:prstGeom>
        <a:solidFill>
          <a:schemeClr val="accent3">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95E5A4-2274-480B-A52F-32EB58BA82F2}">
      <dsp:nvSpPr>
        <dsp:cNvPr id="0" name=""/>
        <dsp:cNvSpPr/>
      </dsp:nvSpPr>
      <dsp:spPr>
        <a:xfrm>
          <a:off x="1631713" y="2524376"/>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1631713" y="2524376"/>
        <a:ext cx="5380656" cy="14127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CC7993-68F4-894F-A1AF-560B24BA49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405898-7059-EA40-B34A-1FA0364F200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4F3DE-853A-6447-9F25-63B63B8562C5}" type="datetimeFigureOut">
              <a:rPr lang="en-US" smtClean="0"/>
              <a:t>12/8/20</a:t>
            </a:fld>
            <a:endParaRPr lang="en-US"/>
          </a:p>
        </p:txBody>
      </p:sp>
      <p:sp>
        <p:nvSpPr>
          <p:cNvPr id="4" name="Slide Image Placeholder 3">
            <a:extLst>
              <a:ext uri="{FF2B5EF4-FFF2-40B4-BE49-F238E27FC236}">
                <a16:creationId xmlns:a16="http://schemas.microsoft.com/office/drawing/2014/main" id="{6C6E0603-E7C1-204D-9BEA-8C407D3F0E3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32A30DE3-293E-C44B-BB8B-9B6D65E9D46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9E4B3FB-5E45-5A45-9E28-04843B35D49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451A97C1-F2E9-4845-B34B-EB336E08F69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91EC3-541F-5647-8438-F2F1C3777B0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2</a:t>
            </a:fld>
            <a:endParaRPr lang="en-US"/>
          </a:p>
        </p:txBody>
      </p:sp>
    </p:spTree>
    <p:extLst>
      <p:ext uri="{BB962C8B-B14F-4D97-AF65-F5344CB8AC3E}">
        <p14:creationId xmlns:p14="http://schemas.microsoft.com/office/powerpoint/2010/main" val="51110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Assessment </a:t>
            </a:r>
            <a:r>
              <a:rPr lang="en-US" b="0" dirty="0"/>
              <a:t>answer key for previous slide, objective 1</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“As you can see for the first scenario, fire served as an affordance. It provided heat and light which could allow campers to cook, stay warm, and see in the dark. As for the next scenario, the anchor served as a constraint. Once the anchor was used it prevented the boat from moving through the water. Now let’s discuss affordances and constraints in regard to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Assessment Slide Template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11</a:t>
            </a:fld>
            <a:endParaRPr lang="en-US"/>
          </a:p>
        </p:txBody>
      </p:sp>
    </p:spTree>
    <p:extLst>
      <p:ext uri="{BB962C8B-B14F-4D97-AF65-F5344CB8AC3E}">
        <p14:creationId xmlns:p14="http://schemas.microsoft.com/office/powerpoint/2010/main" val="388875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Introduction for module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“Now we will discuss technological affordances and constraints.”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New Section Template</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12</a:t>
            </a:fld>
            <a:endParaRPr lang="en-US"/>
          </a:p>
        </p:txBody>
      </p:sp>
    </p:spTree>
    <p:extLst>
      <p:ext uri="{BB962C8B-B14F-4D97-AF65-F5344CB8AC3E}">
        <p14:creationId xmlns:p14="http://schemas.microsoft.com/office/powerpoint/2010/main" val="4208697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Provide definitions of technological affordances and technological constraints</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”Technological affordances are the features or action potentials provided by a technology. This definition is very similar to Gibson’s definition or affordances, but applies it with a technological lens. Technological constraints use technology to prevent learners form doing something. Let’s see what technological affordances and constraints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13</a:t>
            </a:fld>
            <a:endParaRPr lang="en-US"/>
          </a:p>
        </p:txBody>
      </p:sp>
    </p:spTree>
    <p:extLst>
      <p:ext uri="{BB962C8B-B14F-4D97-AF65-F5344CB8AC3E}">
        <p14:creationId xmlns:p14="http://schemas.microsoft.com/office/powerpoint/2010/main" val="324124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Provide examples of technological affordances with action capabilities with images</a:t>
            </a:r>
          </a:p>
          <a:p>
            <a:endParaRPr lang="en-US" b="1" i="1" dirty="0"/>
          </a:p>
          <a:p>
            <a:r>
              <a:rPr lang="en-US" b="1" i="1" dirty="0"/>
              <a:t>Narration: </a:t>
            </a:r>
            <a:r>
              <a:rPr lang="en-US" b="0" i="1" dirty="0"/>
              <a:t>“When evaluating technology, there are a variety of affordances it can offer. Some examples are how you can use technology to achieve a variety of actions. </a:t>
            </a:r>
          </a:p>
          <a:p>
            <a:endParaRPr lang="en-US" b="0" i="1" dirty="0"/>
          </a:p>
          <a:p>
            <a:r>
              <a:rPr lang="en-US" b="0" i="1" dirty="0"/>
              <a:t>-The first example are Media affordances which can allow the user to post videos, recordings, visual images. This technology could also allow for text to be read aloud, as well as for users to record, write, or draw.</a:t>
            </a:r>
          </a:p>
          <a:p>
            <a:r>
              <a:rPr lang="en-US" b="0" i="1" dirty="0"/>
              <a:t>-Spatial affordances allow the user to manipulate or change components—allowing instructors or learners to resize, move or drag objects. </a:t>
            </a:r>
          </a:p>
          <a:p>
            <a:r>
              <a:rPr lang="en-US" b="0" i="1" dirty="0"/>
              <a:t>-Temporal Affordances– this regards the technology’s ability to playback or record the instruction, as well as the technology’s ability to provide synchronous access</a:t>
            </a:r>
          </a:p>
          <a:p>
            <a:pPr marL="171450" indent="-171450">
              <a:buFontTx/>
              <a:buChar char="-"/>
            </a:pPr>
            <a:r>
              <a:rPr lang="en-US" b="0" i="1" dirty="0"/>
              <a:t>Navigational Affordances– these are features that allow instructors and users to browse, search, or link resources.</a:t>
            </a:r>
          </a:p>
          <a:p>
            <a:pPr marL="171450" indent="-171450">
              <a:buFontTx/>
              <a:buChar char="-"/>
            </a:pPr>
            <a:r>
              <a:rPr lang="en-US" b="0" i="1" dirty="0"/>
              <a:t>Emphasis Affordances--here a technology can provide opportunities to highlight or focus on significant information or components.</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endParaRPr lang="en-US" b="1" i="1" dirty="0"/>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endParaRPr lang="en-US" b="1" i="1" dirty="0"/>
          </a:p>
        </p:txBody>
      </p:sp>
      <p:sp>
        <p:nvSpPr>
          <p:cNvPr id="4" name="Slide Number Placeholder 3"/>
          <p:cNvSpPr>
            <a:spLocks noGrp="1"/>
          </p:cNvSpPr>
          <p:nvPr>
            <p:ph type="sldNum" sz="quarter" idx="5"/>
          </p:nvPr>
        </p:nvSpPr>
        <p:spPr/>
        <p:txBody>
          <a:bodyPr/>
          <a:lstStyle/>
          <a:p>
            <a:fld id="{80491EC3-541F-5647-8438-F2F1C3777B03}" type="slidenum">
              <a:rPr lang="en-US" smtClean="0"/>
              <a:t>14</a:t>
            </a:fld>
            <a:endParaRPr lang="en-US"/>
          </a:p>
        </p:txBody>
      </p:sp>
    </p:spTree>
    <p:extLst>
      <p:ext uri="{BB962C8B-B14F-4D97-AF65-F5344CB8AC3E}">
        <p14:creationId xmlns:p14="http://schemas.microsoft.com/office/powerpoint/2010/main" val="115253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Provide examples of technological affordances with utility capabilities with images</a:t>
            </a:r>
          </a:p>
          <a:p>
            <a:endParaRPr lang="en-US" b="1" i="1" dirty="0"/>
          </a:p>
          <a:p>
            <a:r>
              <a:rPr lang="en-US" b="1" i="1" dirty="0"/>
              <a:t>Narration: “</a:t>
            </a:r>
            <a:r>
              <a:rPr lang="en-US" b="0" i="1" dirty="0"/>
              <a:t>Here are examples of technological affordances and how instructors can select technology based on their utility capabilities. Instructors might select technology because they may be looking for technologies that afford the following:</a:t>
            </a:r>
          </a:p>
          <a:p>
            <a:pPr marL="171450" indent="-171450">
              <a:buFontTx/>
              <a:buChar char="-"/>
            </a:pPr>
            <a:r>
              <a:rPr lang="en-US" b="0" i="1" dirty="0"/>
              <a:t>Interactivity between the instructor and peers.</a:t>
            </a:r>
          </a:p>
          <a:p>
            <a:pPr marL="171450" indent="-171450">
              <a:buFontTx/>
              <a:buChar char="-"/>
            </a:pPr>
            <a:r>
              <a:rPr lang="en-US" b="0" i="1" dirty="0"/>
              <a:t>Adaptivity, technology that adjust to the individual learner’s needs</a:t>
            </a:r>
          </a:p>
          <a:p>
            <a:pPr marL="171450" indent="-171450">
              <a:buFontTx/>
              <a:buChar char="-"/>
            </a:pPr>
            <a:r>
              <a:rPr lang="en-US" b="0" i="1" dirty="0"/>
              <a:t>Feedback capabilities, the ability to give or receive feedback from instructors or peers</a:t>
            </a:r>
          </a:p>
          <a:p>
            <a:pPr marL="171450" indent="-171450">
              <a:buFontTx/>
              <a:buChar char="-"/>
            </a:pPr>
            <a:r>
              <a:rPr lang="en-US" b="0" i="1" dirty="0"/>
              <a:t>Choice options, technology that allows learners to choose from lessons or activities</a:t>
            </a:r>
          </a:p>
          <a:p>
            <a:pPr marL="171450" indent="-171450">
              <a:buFontTx/>
              <a:buChar char="-"/>
            </a:pPr>
            <a:r>
              <a:rPr lang="en-US" b="0" i="1" dirty="0"/>
              <a:t>Non-Linear Access, the ability to access the information whenever the learner prefers or at whatever starting point the user would like</a:t>
            </a:r>
          </a:p>
          <a:p>
            <a:pPr marL="171450" indent="-171450">
              <a:buFontTx/>
              <a:buChar char="-"/>
            </a:pPr>
            <a:r>
              <a:rPr lang="en-US" b="0" i="1" dirty="0"/>
              <a:t> Linked Representation, which allows for multiple forms of representation to present content, such as spoken text to go with an image</a:t>
            </a:r>
          </a:p>
          <a:p>
            <a:pPr marL="171450" indent="-171450">
              <a:buFontTx/>
              <a:buChar char="-"/>
            </a:pPr>
            <a:r>
              <a:rPr lang="en-US" b="0" i="1" dirty="0"/>
              <a:t>Open ended technologies that provide opportunities for written or drawn responses from learners.</a:t>
            </a:r>
          </a:p>
          <a:p>
            <a:pPr marL="171450" indent="-171450">
              <a:buFontTx/>
              <a:buChar char="-"/>
            </a:pPr>
            <a:r>
              <a:rPr lang="en-US" b="0" i="1" dirty="0"/>
              <a:t>Communication, technologies that have features that allow for written or verbal communication, such as with email or discussion rooms.”</a:t>
            </a:r>
          </a:p>
          <a:p>
            <a:pPr marL="171450" indent="-171450">
              <a:buFontTx/>
              <a:buChar char="-"/>
            </a:pPr>
            <a:endParaRPr lang="en-US" b="1" i="1" dirty="0"/>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1" dirty="0"/>
              <a:t>Af</a:t>
            </a:r>
            <a:r>
              <a:rPr lang="en-US" b="1" i="1" dirty="0"/>
              <a:t>t</a:t>
            </a:r>
            <a:r>
              <a:rPr lang="en-US" b="0" i="1" dirty="0"/>
              <a:t>er the narration ends. Hover over each category to explore the different examples, the </a:t>
            </a:r>
            <a:r>
              <a:rPr lang="en-US" b="0" i="0" dirty="0"/>
              <a:t>click bottom right arrow when narration ends to move to the next slide.</a:t>
            </a:r>
          </a:p>
          <a:p>
            <a:endParaRPr lang="en-US" b="1" i="1" dirty="0"/>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endParaRPr lang="en-US" b="1" i="1" dirty="0"/>
          </a:p>
        </p:txBody>
      </p:sp>
      <p:sp>
        <p:nvSpPr>
          <p:cNvPr id="4" name="Slide Number Placeholder 3"/>
          <p:cNvSpPr>
            <a:spLocks noGrp="1"/>
          </p:cNvSpPr>
          <p:nvPr>
            <p:ph type="sldNum" sz="quarter" idx="5"/>
          </p:nvPr>
        </p:nvSpPr>
        <p:spPr/>
        <p:txBody>
          <a:bodyPr/>
          <a:lstStyle/>
          <a:p>
            <a:fld id="{80491EC3-541F-5647-8438-F2F1C3777B03}" type="slidenum">
              <a:rPr lang="en-US" smtClean="0"/>
              <a:t>15</a:t>
            </a:fld>
            <a:endParaRPr lang="en-US"/>
          </a:p>
        </p:txBody>
      </p:sp>
    </p:spTree>
    <p:extLst>
      <p:ext uri="{BB962C8B-B14F-4D97-AF65-F5344CB8AC3E}">
        <p14:creationId xmlns:p14="http://schemas.microsoft.com/office/powerpoint/2010/main" val="67686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Provide examples of technological constraints</a:t>
            </a:r>
            <a:endParaRPr lang="en-US" b="1" i="1" dirty="0"/>
          </a:p>
          <a:p>
            <a:endParaRPr lang="en-US" dirty="0"/>
          </a:p>
          <a:p>
            <a:r>
              <a:rPr lang="en-US" b="1" i="1" dirty="0"/>
              <a:t>Narration</a:t>
            </a:r>
            <a:r>
              <a:rPr lang="en-US" dirty="0"/>
              <a:t>: “However, when we consider selecting technology to integrate into our instruction, it is sometimes appropriate to consider what we do not want our learners to be able to do. For example, sometimes we may want to prevent our students from accessing certain sites, we may consider limiting chat features during synchronous instruction, or may want to restrict access to some resources. On the next slide, you will do some reflection on how you may have used technology to afford or constrain a task within your own instruction or learning”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16</a:t>
            </a:fld>
            <a:endParaRPr lang="en-US"/>
          </a:p>
        </p:txBody>
      </p:sp>
    </p:spTree>
    <p:extLst>
      <p:ext uri="{BB962C8B-B14F-4D97-AF65-F5344CB8AC3E}">
        <p14:creationId xmlns:p14="http://schemas.microsoft.com/office/powerpoint/2010/main" val="25698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Assessment for objective 2- Students will provide their own examples of technological affordances and constraints.</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“Here you will reflect on how technology has afforded or constrained actions within your own instruction or learning. Below you will see two examples. Use those examples to help guide your own responses in the boxes below. Once you have filled in both boxes hit the arrow in the bottom right corner to continue.”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1" dirty="0"/>
              <a:t>After the narration ends, click on the box under affordances that says “type here” and type a response. Then click on the box under constraints that says ”type here” and type a response. </a:t>
            </a:r>
            <a:r>
              <a:rPr lang="en-US" b="0" i="0" dirty="0"/>
              <a:t>Click bottom right arrow to submit responses and move to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Assessment Slide Template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17</a:t>
            </a:fld>
            <a:endParaRPr lang="en-US"/>
          </a:p>
        </p:txBody>
      </p:sp>
    </p:spTree>
    <p:extLst>
      <p:ext uri="{BB962C8B-B14F-4D97-AF65-F5344CB8AC3E}">
        <p14:creationId xmlns:p14="http://schemas.microsoft.com/office/powerpoint/2010/main" val="39500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Introduction slide for module 3</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“This next module is about technological affordances and how they impact instructional design decisions.”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New Section Template</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18</a:t>
            </a:fld>
            <a:endParaRPr lang="en-US"/>
          </a:p>
        </p:txBody>
      </p:sp>
    </p:spTree>
    <p:extLst>
      <p:ext uri="{BB962C8B-B14F-4D97-AF65-F5344CB8AC3E}">
        <p14:creationId xmlns:p14="http://schemas.microsoft.com/office/powerpoint/2010/main" val="380332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Present the principle of technological affordances and how they impact instructional designs with technology.</a:t>
            </a:r>
          </a:p>
          <a:p>
            <a:endParaRPr lang="en-US" b="1" i="1" dirty="0"/>
          </a:p>
          <a:p>
            <a:r>
              <a:rPr lang="en-US" b="1" i="1" dirty="0"/>
              <a:t>Narration: </a:t>
            </a:r>
            <a:r>
              <a:rPr lang="en-US" b="0" i="1" dirty="0"/>
              <a:t>You may be asking yourself, ”How does identifying these affordances an important part of my own instructional design process?” By identifying a technologies affordances instructional designers are able to effectively integrate technology. Their technology selections are purposeful and not chosen blindly. Instructional designers are also able to tailor technology to meet the needs of their own instruction, as well as repurpose technology for educational purposes.”</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endParaRPr lang="en-US" b="1" i="1" dirty="0"/>
          </a:p>
          <a:p>
            <a:r>
              <a:rPr lang="en-US" b="1" i="1" dirty="0"/>
              <a:t>Design Notes:</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19</a:t>
            </a:fld>
            <a:endParaRPr lang="en-US"/>
          </a:p>
        </p:txBody>
      </p:sp>
    </p:spTree>
    <p:extLst>
      <p:ext uri="{BB962C8B-B14F-4D97-AF65-F5344CB8AC3E}">
        <p14:creationId xmlns:p14="http://schemas.microsoft.com/office/powerpoint/2010/main" val="2342609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A demonstration of effective technology integration based on how the technology affords the instructional need is demonstrated.</a:t>
            </a:r>
          </a:p>
          <a:p>
            <a:endParaRPr lang="en-US" dirty="0"/>
          </a:p>
          <a:p>
            <a:r>
              <a:rPr lang="en-US" b="1" i="1" dirty="0"/>
              <a:t>Narration: </a:t>
            </a:r>
            <a:r>
              <a:rPr lang="en-US" b="0" i="1" dirty="0"/>
              <a:t>Here we have a scenario of an instructor evaluating her own instructional needs, and then selecting a technology based on the affordances that will meet those needs.”</a:t>
            </a:r>
          </a:p>
          <a:p>
            <a:endParaRPr lang="en-US" b="0" i="1" dirty="0"/>
          </a:p>
          <a:p>
            <a:r>
              <a:rPr lang="en-US" b="0" i="1" dirty="0"/>
              <a:t>*Read aloud the scenario under Instruction needs</a:t>
            </a:r>
          </a:p>
          <a:p>
            <a:endParaRPr lang="en-US" b="0" i="1" dirty="0"/>
          </a:p>
          <a:p>
            <a:r>
              <a:rPr lang="en-US" b="0" i="1" dirty="0"/>
              <a:t>“Stop and think, what are some of this instructor’s needs? (10 second pause) This instructor needs her learners to be able to take notes and share them with others. As a result, she has chosen an online collaborative white board that will afford notetaking and the ability to share those notes with a group.”</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endParaRPr lang="en-US" b="1" i="1" dirty="0"/>
          </a:p>
          <a:p>
            <a:r>
              <a:rPr lang="en-US" b="1" i="1" dirty="0"/>
              <a:t>Design Notes:</a:t>
            </a:r>
          </a:p>
        </p:txBody>
      </p:sp>
      <p:sp>
        <p:nvSpPr>
          <p:cNvPr id="4" name="Slide Number Placeholder 3"/>
          <p:cNvSpPr>
            <a:spLocks noGrp="1"/>
          </p:cNvSpPr>
          <p:nvPr>
            <p:ph type="sldNum" sz="quarter" idx="5"/>
          </p:nvPr>
        </p:nvSpPr>
        <p:spPr/>
        <p:txBody>
          <a:bodyPr/>
          <a:lstStyle/>
          <a:p>
            <a:fld id="{80491EC3-541F-5647-8438-F2F1C3777B03}" type="slidenum">
              <a:rPr lang="en-US" smtClean="0"/>
              <a:t>20</a:t>
            </a:fld>
            <a:endParaRPr lang="en-US"/>
          </a:p>
        </p:txBody>
      </p:sp>
    </p:spTree>
    <p:extLst>
      <p:ext uri="{BB962C8B-B14F-4D97-AF65-F5344CB8AC3E}">
        <p14:creationId xmlns:p14="http://schemas.microsoft.com/office/powerpoint/2010/main" val="364989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Introduction slide with title</a:t>
            </a:r>
          </a:p>
          <a:p>
            <a:endParaRPr lang="en-US" b="1" i="1" dirty="0"/>
          </a:p>
          <a:p>
            <a:r>
              <a:rPr lang="en-US" b="1" i="1" dirty="0"/>
              <a:t>Narration: “</a:t>
            </a:r>
            <a:r>
              <a:rPr lang="en-US" b="0" i="1" dirty="0"/>
              <a:t>This instructional unit is about technological affordances and their impact on technology selection and integration within the instructional design process. To begin this unit hit the grey arrow at the bottom right of the screen”</a:t>
            </a:r>
            <a:endParaRPr lang="en-US" b="1" i="1" dirty="0"/>
          </a:p>
          <a:p>
            <a:endParaRPr lang="en-US" dirty="0"/>
          </a:p>
          <a:p>
            <a:r>
              <a:rPr lang="en-US" b="1" i="1" u="none" dirty="0"/>
              <a:t>Navigation Notes: </a:t>
            </a:r>
            <a:r>
              <a:rPr lang="en-US" dirty="0"/>
              <a:t>Narration will begin as soon as the e learning unit begins. Once the narrations has ended, learners will be prompted to hit the grey arrow which will take them to the next slide.</a:t>
            </a:r>
            <a:endParaRPr lang="en-US" b="1" i="1" dirty="0"/>
          </a:p>
          <a:p>
            <a:endParaRPr lang="en-US" b="1" i="1" dirty="0"/>
          </a:p>
          <a:p>
            <a:r>
              <a:rPr lang="en-US" b="1" i="1" dirty="0"/>
              <a:t>Design Notes</a:t>
            </a:r>
            <a:r>
              <a:rPr lang="en-US" b="1" i="1"/>
              <a:t>: Title </a:t>
            </a:r>
            <a:endParaRPr lang="en-US" b="1" i="1" dirty="0"/>
          </a:p>
          <a:p>
            <a:endParaRPr lang="en-US" dirty="0"/>
          </a:p>
        </p:txBody>
      </p:sp>
      <p:sp>
        <p:nvSpPr>
          <p:cNvPr id="4" name="Slide Number Placeholder 3"/>
          <p:cNvSpPr>
            <a:spLocks noGrp="1"/>
          </p:cNvSpPr>
          <p:nvPr>
            <p:ph type="sldNum" sz="quarter" idx="5"/>
          </p:nvPr>
        </p:nvSpPr>
        <p:spPr/>
        <p:txBody>
          <a:bodyPr/>
          <a:lstStyle/>
          <a:p>
            <a:fld id="{F6EB1790-FD92-4F4A-A959-088A45FC2CBA}" type="slidenum">
              <a:rPr lang="en-US" smtClean="0"/>
              <a:t>3</a:t>
            </a:fld>
            <a:endParaRPr lang="en-US"/>
          </a:p>
        </p:txBody>
      </p:sp>
    </p:spTree>
    <p:extLst>
      <p:ext uri="{BB962C8B-B14F-4D97-AF65-F5344CB8AC3E}">
        <p14:creationId xmlns:p14="http://schemas.microsoft.com/office/powerpoint/2010/main" val="769129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Assessment for objective 3—students will determine how to the technology selected afforded the needs of the instruction.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“Read the following scenarios on this page and determine what technological affordances would best support this scenario? When your answers have been selected hit the bottom right arrow to submit.’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scenarios and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1" dirty="0"/>
              <a:t>Once narration ends, click an answer for the top question and the bottom question. Once two answers have been selected, </a:t>
            </a:r>
            <a:r>
              <a:rPr lang="en-US" b="0" i="0" dirty="0"/>
              <a:t>click bottom right arrow to go to the answer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*In the event, the user gets these answer incorrect they will be sent back to review the definitions and examples and then take another affordance and constraint quick check with two different scenario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Assessment Slide Template, note that this slide mimics affordances vs. constraints quick check slide</a:t>
            </a:r>
            <a:endParaRPr lang="en-US"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21</a:t>
            </a:fld>
            <a:endParaRPr lang="en-US"/>
          </a:p>
        </p:txBody>
      </p:sp>
    </p:spTree>
    <p:extLst>
      <p:ext uri="{BB962C8B-B14F-4D97-AF65-F5344CB8AC3E}">
        <p14:creationId xmlns:p14="http://schemas.microsoft.com/office/powerpoint/2010/main" val="3023391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Assessment </a:t>
            </a:r>
            <a:r>
              <a:rPr lang="en-US" b="0" dirty="0"/>
              <a:t>answer key for previous slide, objective 3</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*Read the answer in the black boxes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Assessment Slide Template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22</a:t>
            </a:fld>
            <a:endParaRPr lang="en-US"/>
          </a:p>
        </p:txBody>
      </p:sp>
    </p:spTree>
    <p:extLst>
      <p:ext uri="{BB962C8B-B14F-4D97-AF65-F5344CB8AC3E}">
        <p14:creationId xmlns:p14="http://schemas.microsoft.com/office/powerpoint/2010/main" val="4085720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New Section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“Now that you know how to identify technological affordances and why they are important when considering the integration of technology into your instruction. Let’s take a deeper look into how we can analyze our instructional and learner needs, to determine if there is a need for technology integration.”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New Section Template</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23</a:t>
            </a:fld>
            <a:endParaRPr lang="en-US"/>
          </a:p>
        </p:txBody>
      </p:sp>
    </p:spTree>
    <p:extLst>
      <p:ext uri="{BB962C8B-B14F-4D97-AF65-F5344CB8AC3E}">
        <p14:creationId xmlns:p14="http://schemas.microsoft.com/office/powerpoint/2010/main" val="3859500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Graphic organizer demonstrates what components you may analyze when determining what affordances you may require form technology to integrate into your instruction. </a:t>
            </a:r>
            <a:endParaRPr lang="en-US" b="1" i="1" dirty="0"/>
          </a:p>
          <a:p>
            <a:endParaRPr lang="en-US" dirty="0"/>
          </a:p>
          <a:p>
            <a:r>
              <a:rPr lang="en-US" b="1" i="1" dirty="0"/>
              <a:t>Narration: “</a:t>
            </a:r>
            <a:r>
              <a:rPr lang="en-US" b="0" i="1" dirty="0"/>
              <a:t>There are many components to consider when developing an instructional design. That said, it is just as critical to examine these areas when selecting a technology to use within your instruction. </a:t>
            </a:r>
          </a:p>
          <a:p>
            <a:endParaRPr lang="en-US" b="0" i="1" dirty="0"/>
          </a:p>
          <a:p>
            <a:r>
              <a:rPr lang="en-US" b="0" i="1" dirty="0"/>
              <a:t>- Let’s start with examining our design principles and models. Its is important to note the type of instructional model that you are designing. How might technology further support the outcomes of that model to motivate learners or to provide universally accessible instruction?</a:t>
            </a:r>
          </a:p>
          <a:p>
            <a:pPr marL="171450" indent="-171450">
              <a:buFontTx/>
              <a:buChar char="-"/>
            </a:pPr>
            <a:r>
              <a:rPr lang="en-US" b="0" i="1" dirty="0"/>
              <a:t>Also consider the needs of you content, not just the topic you’re covering but consider the learning objectives and the generative strategies that you will be including within this instruction.</a:t>
            </a:r>
          </a:p>
          <a:p>
            <a:pPr marL="171450" indent="-171450">
              <a:buFontTx/>
              <a:buChar char="-"/>
            </a:pPr>
            <a:r>
              <a:rPr lang="en-US" b="0" i="1" dirty="0"/>
              <a:t>Analyze the needs of your learners, what tools can you provide them so that they are successful, what constraints might I need to put in place to keep them on track?</a:t>
            </a:r>
          </a:p>
          <a:p>
            <a:pPr marL="171450" indent="-171450">
              <a:buFontTx/>
              <a:buChar char="-"/>
            </a:pPr>
            <a:r>
              <a:rPr lang="en-US" b="0" i="1" dirty="0"/>
              <a:t>Do not forget your needs as the instructor as well? What will you need in order to be successful in presenting instruction, collecting assessment data, or providing feedback.</a:t>
            </a:r>
          </a:p>
          <a:p>
            <a:pPr marL="171450" indent="-171450">
              <a:buFontTx/>
              <a:buChar char="-"/>
            </a:pPr>
            <a:r>
              <a:rPr lang="en-US" b="0" i="1" dirty="0"/>
              <a:t>Every instructional design is different and has a variety of needs and considerations. That is why it is important for you to do your own analysis, so that you are able to align your unique design needs with a technology whose affordances support those needs.”</a:t>
            </a:r>
          </a:p>
          <a:p>
            <a:pPr marL="171450" indent="-171450">
              <a:buFontTx/>
              <a:buChar cha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endParaRPr lang="en-US" b="1" i="1" dirty="0"/>
          </a:p>
          <a:p>
            <a:endParaRPr lang="en-US" b="1" i="1" dirty="0"/>
          </a:p>
          <a:p>
            <a:r>
              <a:rPr lang="en-US" b="1" i="1" dirty="0"/>
              <a:t>Design Notes:</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24</a:t>
            </a:fld>
            <a:endParaRPr lang="en-US"/>
          </a:p>
        </p:txBody>
      </p:sp>
    </p:spTree>
    <p:extLst>
      <p:ext uri="{BB962C8B-B14F-4D97-AF65-F5344CB8AC3E}">
        <p14:creationId xmlns:p14="http://schemas.microsoft.com/office/powerpoint/2010/main" val="89906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Evaluation survey for students to complete. Students will click on the link and access the survey.</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“You have officially completed this unit. Please click on the survey link below to complete the evaluation survey so that we can continue to receive feedback on this instructional unit. All responses will be anonymous.”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exit at the bottom right corner to leave the instructional unit once the narration is over and the survey has been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Clickable link for evaluation survey that leads to a google form survey</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25</a:t>
            </a:fld>
            <a:endParaRPr lang="en-US"/>
          </a:p>
        </p:txBody>
      </p:sp>
    </p:spTree>
    <p:extLst>
      <p:ext uri="{BB962C8B-B14F-4D97-AF65-F5344CB8AC3E}">
        <p14:creationId xmlns:p14="http://schemas.microsoft.com/office/powerpoint/2010/main" val="1557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Describe who may benefit from this unit.</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 </a:t>
            </a:r>
            <a:r>
              <a:rPr lang="en-US" b="0" i="1" dirty="0"/>
              <a:t>“This unit could be helpful to professionals who develop instruction and are considering the use of the technology into that design. There are a variety of professionals who may find his unit useful: educators, instructional designers, trainers, consultants. However, any student or professional who is considering the use of technology within their design process could find this information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4</a:t>
            </a:fld>
            <a:endParaRPr lang="en-US"/>
          </a:p>
        </p:txBody>
      </p:sp>
    </p:spTree>
    <p:extLst>
      <p:ext uri="{BB962C8B-B14F-4D97-AF65-F5344CB8AC3E}">
        <p14:creationId xmlns:p14="http://schemas.microsoft.com/office/powerpoint/2010/main" val="407785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Layout learning objectives for this unit.</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“After completing this unit you will be able to define and explain affordances, explain the significance of technological affordances within the instructional design process, identify technological affordances when evaluating technologies, determine the need for technology, if any, after analyzing the needs within your own designs.”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next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5</a:t>
            </a:fld>
            <a:endParaRPr lang="en-US"/>
          </a:p>
        </p:txBody>
      </p:sp>
    </p:spTree>
    <p:extLst>
      <p:ext uri="{BB962C8B-B14F-4D97-AF65-F5344CB8AC3E}">
        <p14:creationId xmlns:p14="http://schemas.microsoft.com/office/powerpoint/2010/main" val="388351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Overview of instructional modules included in this instructional unit.</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“Here are the topics that are being covered within this instructional unit.”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New Section Template</a:t>
            </a:r>
            <a:endParaRPr lang="en-US" b="1" i="1"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6</a:t>
            </a:fld>
            <a:endParaRPr lang="en-US"/>
          </a:p>
        </p:txBody>
      </p:sp>
    </p:spTree>
    <p:extLst>
      <p:ext uri="{BB962C8B-B14F-4D97-AF65-F5344CB8AC3E}">
        <p14:creationId xmlns:p14="http://schemas.microsoft.com/office/powerpoint/2010/main" val="19819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Module 1 introduction</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“We begin with affordances and constraints.”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New Section Template</a:t>
            </a:r>
            <a:endParaRPr lang="en-US" b="1" i="1"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7</a:t>
            </a:fld>
            <a:endParaRPr lang="en-US"/>
          </a:p>
        </p:txBody>
      </p:sp>
    </p:spTree>
    <p:extLst>
      <p:ext uri="{BB962C8B-B14F-4D97-AF65-F5344CB8AC3E}">
        <p14:creationId xmlns:p14="http://schemas.microsoft.com/office/powerpoint/2010/main" val="12619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Define affordances and provide examples of affordances with images.</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”Before we start talking about technological affordances, let’s begin with defining affordances. What are affordances? According to James J. Gibson, affordances are clues in the environment that indicate possibilities for action.” What this means is that objects, items, or tools provide opportunities for actions to occur. For example, a chair provides support, therefore it allows, or affords the ability for someone to sit or stand on it. A door handle enables pushing or pulling which affords opening or closing.”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8</a:t>
            </a:fld>
            <a:endParaRPr lang="en-US"/>
          </a:p>
        </p:txBody>
      </p:sp>
    </p:spTree>
    <p:extLst>
      <p:ext uri="{BB962C8B-B14F-4D97-AF65-F5344CB8AC3E}">
        <p14:creationId xmlns:p14="http://schemas.microsoft.com/office/powerpoint/2010/main" val="345249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Define constraints and provide examples of constraints with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“Now that we have reviewed affordances, what we can do with an object, let’s take a look at objects that prevent us from a specific action. These are known as constraints. Constraints are what you cannot do with a tool, technology, or an object. For example a seatbelt prevents a passenger from leaving their seat and a lock on the door prevents a door from opening. Now that we have looked at both affordances and constraints, let’s look at some practice scenarios.”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0" dirty="0"/>
              <a:t>Click bottom right arrow when narration ends to move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0" dirty="0"/>
              <a:t>Content Slide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9</a:t>
            </a:fld>
            <a:endParaRPr lang="en-US"/>
          </a:p>
        </p:txBody>
      </p:sp>
    </p:spTree>
    <p:extLst>
      <p:ext uri="{BB962C8B-B14F-4D97-AF65-F5344CB8AC3E}">
        <p14:creationId xmlns:p14="http://schemas.microsoft.com/office/powerpoint/2010/main" val="171922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Slide Purpose: </a:t>
            </a:r>
            <a:r>
              <a:rPr lang="en-US" b="0" i="1" dirty="0"/>
              <a:t>Assessment for objective 1--students will identify examples and non examples (constraints) of affordances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Narration</a:t>
            </a:r>
            <a:r>
              <a:rPr lang="en-US" dirty="0"/>
              <a:t>: “Here we have two scenarios. Read each scenario and determine if that object acts as an affordance or constraint. Once you have selected both answers, hit the next arrow on the bottom right corner of your screen to submit your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Navigation Notes: </a:t>
            </a:r>
            <a:r>
              <a:rPr lang="en-US" b="0" i="1" dirty="0"/>
              <a:t>Once narration ends, click an answer for the top question and the bottom question. Once two answers have been selected, </a:t>
            </a:r>
            <a:r>
              <a:rPr lang="en-US" b="0" i="0" dirty="0"/>
              <a:t>click bottom right arrow to go to the answer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*In the event, the user gets these answer incorrect they will be sent back to review the definitions and examples and then take another affordance and constraint quick check with two different scenario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Design Notes: </a:t>
            </a:r>
            <a:r>
              <a:rPr lang="en-US" b="0" i="1" dirty="0"/>
              <a:t>Assessment Slide Template</a:t>
            </a:r>
            <a:endParaRPr lang="en-US" dirty="0"/>
          </a:p>
          <a:p>
            <a:endParaRPr lang="en-US" dirty="0"/>
          </a:p>
        </p:txBody>
      </p:sp>
      <p:sp>
        <p:nvSpPr>
          <p:cNvPr id="4" name="Slide Number Placeholder 3"/>
          <p:cNvSpPr>
            <a:spLocks noGrp="1"/>
          </p:cNvSpPr>
          <p:nvPr>
            <p:ph type="sldNum" sz="quarter" idx="5"/>
          </p:nvPr>
        </p:nvSpPr>
        <p:spPr/>
        <p:txBody>
          <a:bodyPr/>
          <a:lstStyle/>
          <a:p>
            <a:fld id="{80491EC3-541F-5647-8438-F2F1C3777B03}" type="slidenum">
              <a:rPr lang="en-US" smtClean="0"/>
              <a:t>10</a:t>
            </a:fld>
            <a:endParaRPr lang="en-US"/>
          </a:p>
        </p:txBody>
      </p:sp>
    </p:spTree>
    <p:extLst>
      <p:ext uri="{BB962C8B-B14F-4D97-AF65-F5344CB8AC3E}">
        <p14:creationId xmlns:p14="http://schemas.microsoft.com/office/powerpoint/2010/main" val="68311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2AC24A9-CCB6-4F8D-B8DB-C2F3692CFA5A}" type="datetimeFigureOut">
              <a:rPr lang="en-US" smtClean="0"/>
              <a:t>12/8/20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422496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60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2AC24A9-CCB6-4F8D-B8DB-C2F3692CFA5A}" type="datetimeFigureOut">
              <a:rPr lang="en-US" smtClean="0"/>
              <a:t>12/8/20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64710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161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2AC24A9-CCB6-4F8D-B8DB-C2F3692CFA5A}" type="datetimeFigureOut">
              <a:rPr lang="en-US" smtClean="0"/>
              <a:t>12/8/20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7665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61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0890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AC24A9-CCB6-4F8D-B8DB-C2F3692CFA5A}" type="datetimeFigureOut">
              <a:rPr lang="en-US" smtClean="0"/>
              <a:t>12/8/20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8558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139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2AC24A9-CCB6-4F8D-B8DB-C2F3692CFA5A}" type="datetimeFigureOut">
              <a:rPr lang="en-US" smtClean="0"/>
              <a:t>12/8/20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1975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477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2AC24A9-CCB6-4F8D-B8DB-C2F3692CFA5A}" type="datetimeFigureOut">
              <a:rPr lang="en-US" smtClean="0"/>
              <a:t>12/8/20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2DC25EE-239B-4C5F-AAD1-255A7D5F1EE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409397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hilosophicalanthropology.net/2015_09_01_archiv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813E-C1E5-764C-B6E5-FC66FC428685}"/>
              </a:ext>
            </a:extLst>
          </p:cNvPr>
          <p:cNvSpPr>
            <a:spLocks noGrp="1"/>
          </p:cNvSpPr>
          <p:nvPr>
            <p:ph type="ctrTitle"/>
          </p:nvPr>
        </p:nvSpPr>
        <p:spPr/>
        <p:txBody>
          <a:bodyPr/>
          <a:lstStyle/>
          <a:p>
            <a:r>
              <a:rPr lang="en-US" dirty="0"/>
              <a:t>Technological Affordances: </a:t>
            </a:r>
            <a:br>
              <a:rPr lang="en-US" dirty="0"/>
            </a:br>
            <a:r>
              <a:rPr lang="en-US" dirty="0"/>
              <a:t>An Instructional Unit</a:t>
            </a:r>
          </a:p>
        </p:txBody>
      </p:sp>
      <p:sp>
        <p:nvSpPr>
          <p:cNvPr id="3" name="Subtitle 2">
            <a:extLst>
              <a:ext uri="{FF2B5EF4-FFF2-40B4-BE49-F238E27FC236}">
                <a16:creationId xmlns:a16="http://schemas.microsoft.com/office/drawing/2014/main" id="{5B51AA7C-2E92-0C4F-BC03-60ACACB179D8}"/>
              </a:ext>
            </a:extLst>
          </p:cNvPr>
          <p:cNvSpPr>
            <a:spLocks noGrp="1"/>
          </p:cNvSpPr>
          <p:nvPr>
            <p:ph type="subTitle" idx="1"/>
          </p:nvPr>
        </p:nvSpPr>
        <p:spPr/>
        <p:txBody>
          <a:bodyPr>
            <a:normAutofit fontScale="92500" lnSpcReduction="20000"/>
          </a:bodyPr>
          <a:lstStyle/>
          <a:p>
            <a:r>
              <a:rPr lang="en-US" dirty="0"/>
              <a:t>Sarah packet</a:t>
            </a:r>
          </a:p>
          <a:p>
            <a:r>
              <a:rPr lang="en-US" dirty="0"/>
              <a:t>EDIS 7000</a:t>
            </a:r>
          </a:p>
        </p:txBody>
      </p:sp>
    </p:spTree>
    <p:extLst>
      <p:ext uri="{BB962C8B-B14F-4D97-AF65-F5344CB8AC3E}">
        <p14:creationId xmlns:p14="http://schemas.microsoft.com/office/powerpoint/2010/main" val="201966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F4159-1AAE-7148-AEE8-FDEFC1A22B7E}"/>
              </a:ext>
            </a:extLst>
          </p:cNvPr>
          <p:cNvSpPr>
            <a:spLocks noGrp="1"/>
          </p:cNvSpPr>
          <p:nvPr>
            <p:ph type="title"/>
          </p:nvPr>
        </p:nvSpPr>
        <p:spPr>
          <a:xfrm>
            <a:off x="746228" y="1037967"/>
            <a:ext cx="3054091" cy="4709131"/>
          </a:xfrm>
        </p:spPr>
        <p:txBody>
          <a:bodyPr anchor="ctr">
            <a:normAutofit/>
          </a:bodyPr>
          <a:lstStyle/>
          <a:p>
            <a:pPr algn="ctr"/>
            <a:r>
              <a:rPr lang="en-US" dirty="0">
                <a:solidFill>
                  <a:schemeClr val="accent1"/>
                </a:solidFill>
              </a:rPr>
              <a:t>Affordances vs Constraints Quick Check</a:t>
            </a:r>
          </a:p>
        </p:txBody>
      </p:sp>
      <p:sp>
        <p:nvSpPr>
          <p:cNvPr id="11" name="Rectangle 10">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7E9E35D-C791-4CF1-A69F-88AE451CFB2C}"/>
              </a:ext>
            </a:extLst>
          </p:cNvPr>
          <p:cNvGraphicFramePr>
            <a:graphicFrameLocks noGrp="1"/>
          </p:cNvGraphicFramePr>
          <p:nvPr>
            <p:ph idx="1"/>
            <p:extLst>
              <p:ext uri="{D42A27DB-BD31-4B8C-83A1-F6EECF244321}">
                <p14:modId xmlns:p14="http://schemas.microsoft.com/office/powerpoint/2010/main" val="235764334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BC5B1EC-4722-5945-AFD9-FC18DF8ABCA7}"/>
              </a:ext>
            </a:extLst>
          </p:cNvPr>
          <p:cNvSpPr txBox="1"/>
          <p:nvPr/>
        </p:nvSpPr>
        <p:spPr>
          <a:xfrm>
            <a:off x="6606988" y="2598003"/>
            <a:ext cx="1922930" cy="830997"/>
          </a:xfrm>
          <a:prstGeom prst="rect">
            <a:avLst/>
          </a:prstGeom>
          <a:noFill/>
        </p:spPr>
        <p:txBody>
          <a:bodyPr wrap="square" rtlCol="0">
            <a:spAutoFit/>
          </a:bodyPr>
          <a:lstStyle/>
          <a:p>
            <a:r>
              <a:rPr lang="en-US" sz="2400" dirty="0"/>
              <a:t>Affordance</a:t>
            </a:r>
          </a:p>
          <a:p>
            <a:r>
              <a:rPr lang="en-US" sz="2400" dirty="0"/>
              <a:t>Constraint</a:t>
            </a:r>
          </a:p>
        </p:txBody>
      </p:sp>
      <p:sp>
        <p:nvSpPr>
          <p:cNvPr id="12" name="TextBox 11">
            <a:extLst>
              <a:ext uri="{FF2B5EF4-FFF2-40B4-BE49-F238E27FC236}">
                <a16:creationId xmlns:a16="http://schemas.microsoft.com/office/drawing/2014/main" id="{CA210A3F-5899-8A4E-98D8-E15661EFDA83}"/>
              </a:ext>
            </a:extLst>
          </p:cNvPr>
          <p:cNvSpPr txBox="1"/>
          <p:nvPr/>
        </p:nvSpPr>
        <p:spPr>
          <a:xfrm>
            <a:off x="6606988" y="5230135"/>
            <a:ext cx="1922930" cy="830997"/>
          </a:xfrm>
          <a:prstGeom prst="rect">
            <a:avLst/>
          </a:prstGeom>
          <a:noFill/>
        </p:spPr>
        <p:txBody>
          <a:bodyPr wrap="square" rtlCol="0">
            <a:spAutoFit/>
          </a:bodyPr>
          <a:lstStyle/>
          <a:p>
            <a:r>
              <a:rPr lang="en-US" sz="2400" dirty="0"/>
              <a:t>Affordance</a:t>
            </a:r>
          </a:p>
          <a:p>
            <a:r>
              <a:rPr lang="en-US" sz="2400" dirty="0"/>
              <a:t>Constraint</a:t>
            </a:r>
          </a:p>
        </p:txBody>
      </p:sp>
      <p:sp>
        <p:nvSpPr>
          <p:cNvPr id="6" name="Rectangle 5">
            <a:extLst>
              <a:ext uri="{FF2B5EF4-FFF2-40B4-BE49-F238E27FC236}">
                <a16:creationId xmlns:a16="http://schemas.microsoft.com/office/drawing/2014/main" id="{E860395A-50E1-8945-AC76-840FDF8FB58B}"/>
              </a:ext>
            </a:extLst>
          </p:cNvPr>
          <p:cNvSpPr/>
          <p:nvPr/>
        </p:nvSpPr>
        <p:spPr>
          <a:xfrm>
            <a:off x="6266329" y="2675836"/>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F9E938-7221-594D-9E1A-505D1AB9CE74}"/>
              </a:ext>
            </a:extLst>
          </p:cNvPr>
          <p:cNvSpPr/>
          <p:nvPr/>
        </p:nvSpPr>
        <p:spPr>
          <a:xfrm>
            <a:off x="6266329" y="3110015"/>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022219-10C4-A74B-8579-6FA5600E53F9}"/>
              </a:ext>
            </a:extLst>
          </p:cNvPr>
          <p:cNvSpPr/>
          <p:nvPr/>
        </p:nvSpPr>
        <p:spPr>
          <a:xfrm>
            <a:off x="6266329" y="5277683"/>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A24EAC-9E6A-1E4D-926C-DB53B3D9FCE3}"/>
              </a:ext>
            </a:extLst>
          </p:cNvPr>
          <p:cNvSpPr/>
          <p:nvPr/>
        </p:nvSpPr>
        <p:spPr>
          <a:xfrm>
            <a:off x="6266329" y="5653387"/>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80DDC526-B970-BB4D-B11E-25FA1AFAB67B}"/>
              </a:ext>
            </a:extLst>
          </p:cNvPr>
          <p:cNvSpPr/>
          <p:nvPr/>
        </p:nvSpPr>
        <p:spPr>
          <a:xfrm rot="19401167">
            <a:off x="3393468" y="3763023"/>
            <a:ext cx="2937511" cy="265107"/>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C9F7FCE9-6C1A-0E4C-AC47-5DEE395ACCE5}"/>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FA0D6E86-3F2A-B34B-B05B-AD6A62C23191}"/>
              </a:ext>
            </a:extLst>
          </p:cNvPr>
          <p:cNvSpPr/>
          <p:nvPr/>
        </p:nvSpPr>
        <p:spPr>
          <a:xfrm>
            <a:off x="2733770" y="1701983"/>
            <a:ext cx="2263759" cy="258368"/>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8FAB603-A165-5A47-A217-928A67E23FD3}"/>
              </a:ext>
            </a:extLst>
          </p:cNvPr>
          <p:cNvSpPr/>
          <p:nvPr/>
        </p:nvSpPr>
        <p:spPr>
          <a:xfrm rot="496380">
            <a:off x="8828116" y="1037967"/>
            <a:ext cx="2137546" cy="243246"/>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51F6B28-7BB1-E541-9756-CF8FCDBAF913}"/>
              </a:ext>
            </a:extLst>
          </p:cNvPr>
          <p:cNvSpPr/>
          <p:nvPr/>
        </p:nvSpPr>
        <p:spPr>
          <a:xfrm>
            <a:off x="5945111" y="428245"/>
            <a:ext cx="3136209" cy="899906"/>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dirty="0"/>
              <a:t>Clickable button to read aloud assessment question</a:t>
            </a:r>
          </a:p>
        </p:txBody>
      </p:sp>
      <p:sp>
        <p:nvSpPr>
          <p:cNvPr id="7" name="Rounded Rectangle 6">
            <a:extLst>
              <a:ext uri="{FF2B5EF4-FFF2-40B4-BE49-F238E27FC236}">
                <a16:creationId xmlns:a16="http://schemas.microsoft.com/office/drawing/2014/main" id="{D7114111-5893-5D44-ABE8-BB9A265C099F}"/>
              </a:ext>
            </a:extLst>
          </p:cNvPr>
          <p:cNvSpPr/>
          <p:nvPr/>
        </p:nvSpPr>
        <p:spPr>
          <a:xfrm>
            <a:off x="879828" y="4324257"/>
            <a:ext cx="3299906" cy="1491786"/>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Design Note:  </a:t>
            </a:r>
            <a:r>
              <a:rPr lang="en-US" dirty="0"/>
              <a:t>Students will click the white box to submit their answer choice</a:t>
            </a:r>
            <a:r>
              <a:rPr lang="en-US" b="1" dirty="0"/>
              <a:t>.  </a:t>
            </a:r>
          </a:p>
        </p:txBody>
      </p:sp>
      <p:pic>
        <p:nvPicPr>
          <p:cNvPr id="28" name="Picture 2" descr="Transparent Audio Symbol Png - Volume Icon Png, Png Download - kindpng">
            <a:extLst>
              <a:ext uri="{FF2B5EF4-FFF2-40B4-BE49-F238E27FC236}">
                <a16:creationId xmlns:a16="http://schemas.microsoft.com/office/drawing/2014/main" id="{286839F5-892E-7F46-917D-AE5FCA90FE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88928" y="1139955"/>
            <a:ext cx="291101" cy="2722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Transparent Audio Symbol Png - Volume Icon Png, Png Download - kindpng">
            <a:extLst>
              <a:ext uri="{FF2B5EF4-FFF2-40B4-BE49-F238E27FC236}">
                <a16:creationId xmlns:a16="http://schemas.microsoft.com/office/drawing/2014/main" id="{B1BFC719-3A5D-0E46-B61A-B014F3EACD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9429" y="3671620"/>
            <a:ext cx="291101" cy="27228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a:extLst>
              <a:ext uri="{FF2B5EF4-FFF2-40B4-BE49-F238E27FC236}">
                <a16:creationId xmlns:a16="http://schemas.microsoft.com/office/drawing/2014/main" id="{1224B5A6-245F-1F44-A0B0-8D646741D4E0}"/>
              </a:ext>
            </a:extLst>
          </p:cNvPr>
          <p:cNvSpPr/>
          <p:nvPr/>
        </p:nvSpPr>
        <p:spPr>
          <a:xfrm>
            <a:off x="299696" y="1231886"/>
            <a:ext cx="2638634" cy="1244994"/>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dirty="0"/>
              <a:t>Images of flame and anchor that support the assessment question</a:t>
            </a:r>
          </a:p>
        </p:txBody>
      </p:sp>
    </p:spTree>
    <p:extLst>
      <p:ext uri="{BB962C8B-B14F-4D97-AF65-F5344CB8AC3E}">
        <p14:creationId xmlns:p14="http://schemas.microsoft.com/office/powerpoint/2010/main" val="297326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F4159-1AAE-7148-AEE8-FDEFC1A22B7E}"/>
              </a:ext>
            </a:extLst>
          </p:cNvPr>
          <p:cNvSpPr>
            <a:spLocks noGrp="1"/>
          </p:cNvSpPr>
          <p:nvPr>
            <p:ph type="title"/>
          </p:nvPr>
        </p:nvSpPr>
        <p:spPr>
          <a:xfrm>
            <a:off x="746228" y="1037967"/>
            <a:ext cx="3054091" cy="4709131"/>
          </a:xfrm>
        </p:spPr>
        <p:txBody>
          <a:bodyPr anchor="ctr">
            <a:normAutofit/>
          </a:bodyPr>
          <a:lstStyle/>
          <a:p>
            <a:pPr algn="ctr"/>
            <a:r>
              <a:rPr lang="en-US" dirty="0">
                <a:solidFill>
                  <a:schemeClr val="accent1"/>
                </a:solidFill>
              </a:rPr>
              <a:t>Affordances vs Constraints Answer Key</a:t>
            </a:r>
          </a:p>
        </p:txBody>
      </p:sp>
      <p:sp>
        <p:nvSpPr>
          <p:cNvPr id="11" name="Rectangle 10">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7E9E35D-C791-4CF1-A69F-88AE451CFB2C}"/>
              </a:ext>
            </a:extLst>
          </p:cNvPr>
          <p:cNvGraphicFramePr>
            <a:graphicFrameLocks noGrp="1"/>
          </p:cNvGraphicFramePr>
          <p:nvPr>
            <p:ph idx="1"/>
            <p:extLst>
              <p:ext uri="{D42A27DB-BD31-4B8C-83A1-F6EECF244321}">
                <p14:modId xmlns:p14="http://schemas.microsoft.com/office/powerpoint/2010/main" val="2262164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ight Arrow 13">
            <a:extLst>
              <a:ext uri="{FF2B5EF4-FFF2-40B4-BE49-F238E27FC236}">
                <a16:creationId xmlns:a16="http://schemas.microsoft.com/office/drawing/2014/main" id="{19A4C8F3-0539-274A-99A1-2D013DDC1ED6}"/>
              </a:ext>
            </a:extLst>
          </p:cNvPr>
          <p:cNvSpPr/>
          <p:nvPr/>
        </p:nvSpPr>
        <p:spPr>
          <a:xfrm rot="19060064">
            <a:off x="3218073" y="3729513"/>
            <a:ext cx="2296247" cy="316864"/>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E6BDA897-8B5E-774E-ABF0-8F7AABC04B95}"/>
              </a:ext>
            </a:extLst>
          </p:cNvPr>
          <p:cNvSpPr/>
          <p:nvPr/>
        </p:nvSpPr>
        <p:spPr>
          <a:xfrm rot="20426259">
            <a:off x="3050830" y="4898695"/>
            <a:ext cx="1927557" cy="282517"/>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616AA371-FA99-B341-AE5A-1A76FD8BCA47}"/>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FAFCA3A-6721-F149-B584-2E5FF76802E4}"/>
              </a:ext>
            </a:extLst>
          </p:cNvPr>
          <p:cNvSpPr/>
          <p:nvPr/>
        </p:nvSpPr>
        <p:spPr>
          <a:xfrm>
            <a:off x="605120" y="4258361"/>
            <a:ext cx="3336306" cy="1692146"/>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Designer Note: </a:t>
            </a:r>
            <a:r>
              <a:rPr lang="en-US" dirty="0"/>
              <a:t>The answer key will provide explanations for why each answer is correct.</a:t>
            </a:r>
          </a:p>
        </p:txBody>
      </p:sp>
    </p:spTree>
    <p:extLst>
      <p:ext uri="{BB962C8B-B14F-4D97-AF65-F5344CB8AC3E}">
        <p14:creationId xmlns:p14="http://schemas.microsoft.com/office/powerpoint/2010/main" val="312298517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174989-836D-1A44-AD2B-2EFDB993FA6F}"/>
              </a:ext>
            </a:extLst>
          </p:cNvPr>
          <p:cNvSpPr>
            <a:spLocks noGrp="1"/>
          </p:cNvSpPr>
          <p:nvPr>
            <p:ph type="ctrTitle"/>
          </p:nvPr>
        </p:nvSpPr>
        <p:spPr>
          <a:xfrm>
            <a:off x="347220" y="1229735"/>
            <a:ext cx="11497559" cy="4947169"/>
          </a:xfrm>
        </p:spPr>
        <p:txBody>
          <a:bodyPr anchor="ctr">
            <a:normAutofit/>
          </a:bodyPr>
          <a:lstStyle/>
          <a:p>
            <a:pPr algn="ctr"/>
            <a:r>
              <a:rPr lang="en-US" sz="2800" dirty="0">
                <a:solidFill>
                  <a:srgbClr val="FFFFFF"/>
                </a:solidFill>
              </a:rPr>
              <a:t>Technological affordances and constraints</a:t>
            </a:r>
          </a:p>
        </p:txBody>
      </p:sp>
      <p:sp>
        <p:nvSpPr>
          <p:cNvPr id="12" name="Rectangle 11">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Right Arrow 6">
            <a:extLst>
              <a:ext uri="{FF2B5EF4-FFF2-40B4-BE49-F238E27FC236}">
                <a16:creationId xmlns:a16="http://schemas.microsoft.com/office/drawing/2014/main" id="{4AD9EC81-3567-B442-AF62-2B66A9B77C69}"/>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9C6AFBC9-026A-3A4A-BBDA-27714CC455A7}"/>
              </a:ext>
            </a:extLst>
          </p:cNvPr>
          <p:cNvGraphicFramePr/>
          <p:nvPr>
            <p:extLst>
              <p:ext uri="{D42A27DB-BD31-4B8C-83A1-F6EECF244321}">
                <p14:modId xmlns:p14="http://schemas.microsoft.com/office/powerpoint/2010/main" val="4290844058"/>
              </p:ext>
            </p:extLst>
          </p:nvPr>
        </p:nvGraphicFramePr>
        <p:xfrm>
          <a:off x="347220" y="-636233"/>
          <a:ext cx="11587939" cy="373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14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622D-7EFF-0649-BD36-4B590F9F39E9}"/>
              </a:ext>
            </a:extLst>
          </p:cNvPr>
          <p:cNvSpPr>
            <a:spLocks noGrp="1"/>
          </p:cNvSpPr>
          <p:nvPr>
            <p:ph type="title"/>
          </p:nvPr>
        </p:nvSpPr>
        <p:spPr>
          <a:xfrm>
            <a:off x="581192" y="702156"/>
            <a:ext cx="11029616" cy="1013800"/>
          </a:xfrm>
        </p:spPr>
        <p:txBody>
          <a:bodyPr>
            <a:normAutofit/>
          </a:bodyPr>
          <a:lstStyle/>
          <a:p>
            <a:r>
              <a:rPr lang="en-US">
                <a:solidFill>
                  <a:srgbClr val="FFFEFF"/>
                </a:solidFill>
              </a:rPr>
              <a:t>technological Affordances and Constraints</a:t>
            </a:r>
          </a:p>
        </p:txBody>
      </p:sp>
      <p:sp>
        <p:nvSpPr>
          <p:cNvPr id="9" name="Content Placeholder 8">
            <a:extLst>
              <a:ext uri="{FF2B5EF4-FFF2-40B4-BE49-F238E27FC236}">
                <a16:creationId xmlns:a16="http://schemas.microsoft.com/office/drawing/2014/main" id="{8A41DC29-7FD6-CD4B-9950-9B4EE6C90BC1}"/>
              </a:ext>
            </a:extLst>
          </p:cNvPr>
          <p:cNvSpPr>
            <a:spLocks noGrp="1"/>
          </p:cNvSpPr>
          <p:nvPr>
            <p:ph idx="1"/>
          </p:nvPr>
        </p:nvSpPr>
        <p:spPr/>
        <p:txBody>
          <a:bodyPr/>
          <a:lstStyle/>
          <a:p>
            <a:pPr marL="0" indent="0" algn="ctr">
              <a:buNone/>
            </a:pPr>
            <a:r>
              <a:rPr lang="en-US" sz="2600" b="1" i="1" dirty="0">
                <a:solidFill>
                  <a:schemeClr val="tx1"/>
                </a:solidFill>
              </a:rPr>
              <a:t>Technological affordances </a:t>
            </a:r>
            <a:r>
              <a:rPr lang="en-US" sz="2600" dirty="0"/>
              <a:t>are the features or action potentials provided by a technology</a:t>
            </a:r>
          </a:p>
          <a:p>
            <a:pPr algn="ctr"/>
            <a:endParaRPr lang="en-US" sz="2600" dirty="0"/>
          </a:p>
          <a:p>
            <a:pPr marL="0" indent="0" algn="ctr">
              <a:buNone/>
            </a:pPr>
            <a:r>
              <a:rPr lang="en-US" sz="2600" b="1" i="1" dirty="0">
                <a:solidFill>
                  <a:schemeClr val="tx1"/>
                </a:solidFill>
              </a:rPr>
              <a:t>Technological constraints </a:t>
            </a:r>
            <a:r>
              <a:rPr lang="en-US" sz="2600" dirty="0"/>
              <a:t>prevent learners from doing something using technology</a:t>
            </a:r>
          </a:p>
          <a:p>
            <a:endParaRPr lang="en-US" dirty="0"/>
          </a:p>
        </p:txBody>
      </p:sp>
      <p:sp>
        <p:nvSpPr>
          <p:cNvPr id="10" name="Right Arrow 9">
            <a:extLst>
              <a:ext uri="{FF2B5EF4-FFF2-40B4-BE49-F238E27FC236}">
                <a16:creationId xmlns:a16="http://schemas.microsoft.com/office/drawing/2014/main" id="{EDB6925C-0EDD-1043-A834-5CC19786A6FB}"/>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55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66D1176-90A7-7744-81E4-BC3D043F322C}"/>
              </a:ext>
            </a:extLst>
          </p:cNvPr>
          <p:cNvGraphicFramePr>
            <a:graphicFrameLocks noGrp="1"/>
          </p:cNvGraphicFramePr>
          <p:nvPr>
            <p:ph idx="1"/>
            <p:extLst>
              <p:ext uri="{D42A27DB-BD31-4B8C-83A1-F6EECF244321}">
                <p14:modId xmlns:p14="http://schemas.microsoft.com/office/powerpoint/2010/main" val="3449439402"/>
              </p:ext>
            </p:extLst>
          </p:nvPr>
        </p:nvGraphicFramePr>
        <p:xfrm>
          <a:off x="581192" y="1935741"/>
          <a:ext cx="10142226"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3E3F521-7BE7-CE41-9BBD-CC882E696639}"/>
              </a:ext>
            </a:extLst>
          </p:cNvPr>
          <p:cNvSpPr>
            <a:spLocks noGrp="1"/>
          </p:cNvSpPr>
          <p:nvPr>
            <p:ph type="title"/>
          </p:nvPr>
        </p:nvSpPr>
        <p:spPr/>
        <p:txBody>
          <a:bodyPr>
            <a:normAutofit fontScale="90000"/>
          </a:bodyPr>
          <a:lstStyle/>
          <a:p>
            <a:br>
              <a:rPr lang="en-US" dirty="0"/>
            </a:br>
            <a:br>
              <a:rPr lang="en-US" dirty="0"/>
            </a:br>
            <a:r>
              <a:rPr lang="en-US" sz="3100" dirty="0"/>
              <a:t>Technological Affordances</a:t>
            </a:r>
            <a:br>
              <a:rPr lang="en-US" sz="3100" dirty="0"/>
            </a:br>
            <a:r>
              <a:rPr lang="en-US" sz="2700" dirty="0"/>
              <a:t>Action Capabilities</a:t>
            </a:r>
          </a:p>
        </p:txBody>
      </p:sp>
      <p:sp>
        <p:nvSpPr>
          <p:cNvPr id="6" name="Right Arrow 5">
            <a:extLst>
              <a:ext uri="{FF2B5EF4-FFF2-40B4-BE49-F238E27FC236}">
                <a16:creationId xmlns:a16="http://schemas.microsoft.com/office/drawing/2014/main" id="{F05D8833-0F2D-9847-8857-26CAC48A338B}"/>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07DAB65D-FAD3-5047-9FA0-882DC72FD165}"/>
              </a:ext>
            </a:extLst>
          </p:cNvPr>
          <p:cNvSpPr/>
          <p:nvPr/>
        </p:nvSpPr>
        <p:spPr>
          <a:xfrm rot="10800000" flipV="1">
            <a:off x="1205437" y="2598956"/>
            <a:ext cx="8038315" cy="343749"/>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A90B3E-C424-234A-9CD8-7AFFB0274849}"/>
              </a:ext>
            </a:extLst>
          </p:cNvPr>
          <p:cNvSpPr/>
          <p:nvPr/>
        </p:nvSpPr>
        <p:spPr>
          <a:xfrm>
            <a:off x="8972174" y="2148334"/>
            <a:ext cx="2638634" cy="1244994"/>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dirty="0"/>
              <a:t>Images to go with each type of affordance.</a:t>
            </a:r>
          </a:p>
        </p:txBody>
      </p:sp>
      <p:sp>
        <p:nvSpPr>
          <p:cNvPr id="11" name="Oval 10">
            <a:extLst>
              <a:ext uri="{FF2B5EF4-FFF2-40B4-BE49-F238E27FC236}">
                <a16:creationId xmlns:a16="http://schemas.microsoft.com/office/drawing/2014/main" id="{CF51973B-B7EF-BA47-B0F1-86651DE68DAE}"/>
              </a:ext>
            </a:extLst>
          </p:cNvPr>
          <p:cNvSpPr/>
          <p:nvPr/>
        </p:nvSpPr>
        <p:spPr>
          <a:xfrm>
            <a:off x="455559" y="1989268"/>
            <a:ext cx="1217127" cy="4556731"/>
          </a:xfrm>
          <a:prstGeom prst="ellipse">
            <a:avLst/>
          </a:prstGeom>
          <a:noFill/>
          <a:ln w="41275">
            <a:solidFill>
              <a:srgbClr val="FFD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93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F521-7BE7-CE41-9BBD-CC882E696639}"/>
              </a:ext>
            </a:extLst>
          </p:cNvPr>
          <p:cNvSpPr>
            <a:spLocks noGrp="1"/>
          </p:cNvSpPr>
          <p:nvPr>
            <p:ph type="title"/>
          </p:nvPr>
        </p:nvSpPr>
        <p:spPr/>
        <p:txBody>
          <a:bodyPr>
            <a:normAutofit fontScale="90000"/>
          </a:bodyPr>
          <a:lstStyle/>
          <a:p>
            <a:br>
              <a:rPr lang="en-US" dirty="0"/>
            </a:br>
            <a:br>
              <a:rPr lang="en-US" dirty="0"/>
            </a:br>
            <a:r>
              <a:rPr lang="en-US" sz="3100" dirty="0"/>
              <a:t>Technological Affordances</a:t>
            </a:r>
            <a:br>
              <a:rPr lang="en-US" sz="3100" dirty="0"/>
            </a:br>
            <a:r>
              <a:rPr lang="en-US" sz="2700" dirty="0"/>
              <a:t>Utility Capabilities</a:t>
            </a:r>
          </a:p>
        </p:txBody>
      </p:sp>
      <p:sp>
        <p:nvSpPr>
          <p:cNvPr id="6" name="Right Arrow 5">
            <a:extLst>
              <a:ext uri="{FF2B5EF4-FFF2-40B4-BE49-F238E27FC236}">
                <a16:creationId xmlns:a16="http://schemas.microsoft.com/office/drawing/2014/main" id="{F05D8833-0F2D-9847-8857-26CAC48A338B}"/>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F51973B-B7EF-BA47-B0F1-86651DE68DAE}"/>
              </a:ext>
            </a:extLst>
          </p:cNvPr>
          <p:cNvSpPr/>
          <p:nvPr/>
        </p:nvSpPr>
        <p:spPr>
          <a:xfrm>
            <a:off x="253136" y="1913067"/>
            <a:ext cx="1217127" cy="4556731"/>
          </a:xfrm>
          <a:prstGeom prst="ellipse">
            <a:avLst/>
          </a:prstGeom>
          <a:noFill/>
          <a:ln w="41275">
            <a:solidFill>
              <a:srgbClr val="FFD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10">
            <a:extLst>
              <a:ext uri="{FF2B5EF4-FFF2-40B4-BE49-F238E27FC236}">
                <a16:creationId xmlns:a16="http://schemas.microsoft.com/office/drawing/2014/main" id="{BCBC0267-B032-D94E-9C55-22289D39DAE1}"/>
              </a:ext>
            </a:extLst>
          </p:cNvPr>
          <p:cNvGraphicFramePr>
            <a:graphicFrameLocks/>
          </p:cNvGraphicFramePr>
          <p:nvPr>
            <p:extLst>
              <p:ext uri="{D42A27DB-BD31-4B8C-83A1-F6EECF244321}">
                <p14:modId xmlns:p14="http://schemas.microsoft.com/office/powerpoint/2010/main" val="757009476"/>
              </p:ext>
            </p:extLst>
          </p:nvPr>
        </p:nvGraphicFramePr>
        <p:xfrm>
          <a:off x="1567421" y="1913067"/>
          <a:ext cx="9232688"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a:extLst>
              <a:ext uri="{FF2B5EF4-FFF2-40B4-BE49-F238E27FC236}">
                <a16:creationId xmlns:a16="http://schemas.microsoft.com/office/drawing/2014/main" id="{07DAB65D-FAD3-5047-9FA0-882DC72FD165}"/>
              </a:ext>
            </a:extLst>
          </p:cNvPr>
          <p:cNvSpPr/>
          <p:nvPr/>
        </p:nvSpPr>
        <p:spPr>
          <a:xfrm rot="10800000" flipV="1">
            <a:off x="1054449" y="1741192"/>
            <a:ext cx="8038315" cy="343749"/>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A90B3E-C424-234A-9CD8-7AFFB0274849}"/>
              </a:ext>
            </a:extLst>
          </p:cNvPr>
          <p:cNvSpPr/>
          <p:nvPr/>
        </p:nvSpPr>
        <p:spPr>
          <a:xfrm>
            <a:off x="8832735" y="1462445"/>
            <a:ext cx="2638634" cy="1244994"/>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dirty="0"/>
              <a:t>Images to go with each type of affordance.</a:t>
            </a:r>
          </a:p>
        </p:txBody>
      </p:sp>
      <p:sp>
        <p:nvSpPr>
          <p:cNvPr id="13" name="Right Arrow 12">
            <a:extLst>
              <a:ext uri="{FF2B5EF4-FFF2-40B4-BE49-F238E27FC236}">
                <a16:creationId xmlns:a16="http://schemas.microsoft.com/office/drawing/2014/main" id="{1940DE48-09B4-E241-BAC8-B62620B83AB6}"/>
              </a:ext>
            </a:extLst>
          </p:cNvPr>
          <p:cNvSpPr/>
          <p:nvPr/>
        </p:nvSpPr>
        <p:spPr>
          <a:xfrm rot="10800000" flipV="1">
            <a:off x="2901233" y="3549863"/>
            <a:ext cx="8038315" cy="343749"/>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39DA63C-0B26-4F43-89A4-5A2D91649CE1}"/>
              </a:ext>
            </a:extLst>
          </p:cNvPr>
          <p:cNvSpPr/>
          <p:nvPr/>
        </p:nvSpPr>
        <p:spPr>
          <a:xfrm>
            <a:off x="8832735" y="2946437"/>
            <a:ext cx="2638634" cy="1797861"/>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dirty="0"/>
              <a:t>Examples of each technological affordance will appear as you hover over each example.</a:t>
            </a:r>
          </a:p>
        </p:txBody>
      </p:sp>
    </p:spTree>
    <p:extLst>
      <p:ext uri="{BB962C8B-B14F-4D97-AF65-F5344CB8AC3E}">
        <p14:creationId xmlns:p14="http://schemas.microsoft.com/office/powerpoint/2010/main" val="184780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927E-88D5-EE4A-BCB4-7507D6E2610D}"/>
              </a:ext>
            </a:extLst>
          </p:cNvPr>
          <p:cNvSpPr>
            <a:spLocks noGrp="1"/>
          </p:cNvSpPr>
          <p:nvPr>
            <p:ph type="title"/>
          </p:nvPr>
        </p:nvSpPr>
        <p:spPr>
          <a:xfrm>
            <a:off x="581192" y="702156"/>
            <a:ext cx="11029616" cy="1013800"/>
          </a:xfrm>
        </p:spPr>
        <p:txBody>
          <a:bodyPr>
            <a:normAutofit/>
          </a:bodyPr>
          <a:lstStyle/>
          <a:p>
            <a:r>
              <a:rPr lang="en-US" dirty="0"/>
              <a:t>Technological Constraints</a:t>
            </a:r>
          </a:p>
        </p:txBody>
      </p:sp>
      <p:sp>
        <p:nvSpPr>
          <p:cNvPr id="3" name="Content Placeholder 2">
            <a:extLst>
              <a:ext uri="{FF2B5EF4-FFF2-40B4-BE49-F238E27FC236}">
                <a16:creationId xmlns:a16="http://schemas.microsoft.com/office/drawing/2014/main" id="{FD9D8B3D-72DF-2A4E-A8AB-79D268E61056}"/>
              </a:ext>
            </a:extLst>
          </p:cNvPr>
          <p:cNvSpPr>
            <a:spLocks noGrp="1"/>
          </p:cNvSpPr>
          <p:nvPr>
            <p:ph idx="1"/>
          </p:nvPr>
        </p:nvSpPr>
        <p:spPr>
          <a:xfrm>
            <a:off x="440266" y="2180496"/>
            <a:ext cx="7366001" cy="3678303"/>
          </a:xfrm>
        </p:spPr>
        <p:txBody>
          <a:bodyPr>
            <a:noAutofit/>
          </a:bodyPr>
          <a:lstStyle/>
          <a:p>
            <a:pPr marL="0" indent="0">
              <a:buNone/>
            </a:pPr>
            <a:r>
              <a:rPr lang="en-US" sz="2600" dirty="0"/>
              <a:t>For example, you may consider technologies that...</a:t>
            </a:r>
          </a:p>
          <a:p>
            <a:r>
              <a:rPr lang="en-US" sz="2600" dirty="0"/>
              <a:t>keep learners from accessing certain sites</a:t>
            </a:r>
          </a:p>
          <a:p>
            <a:r>
              <a:rPr lang="en-US" sz="2600" dirty="0"/>
              <a:t>limit chat features during synchronous instruction</a:t>
            </a:r>
          </a:p>
          <a:p>
            <a:r>
              <a:rPr lang="en-US" sz="2600" dirty="0"/>
              <a:t>restrict access to some resources or materials</a:t>
            </a:r>
          </a:p>
        </p:txBody>
      </p:sp>
      <p:pic>
        <p:nvPicPr>
          <p:cNvPr id="8" name="Picture 7" descr="A circuit board&#10;&#10;Description automatically generated">
            <a:extLst>
              <a:ext uri="{FF2B5EF4-FFF2-40B4-BE49-F238E27FC236}">
                <a16:creationId xmlns:a16="http://schemas.microsoft.com/office/drawing/2014/main" id="{A58720E8-083F-3646-9AEC-7CA42AE7C46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582" b="5"/>
          <a:stretch/>
        </p:blipFill>
        <p:spPr>
          <a:xfrm>
            <a:off x="8051799" y="2180496"/>
            <a:ext cx="3699935" cy="3565098"/>
          </a:xfrm>
          <a:prstGeom prst="rect">
            <a:avLst/>
          </a:prstGeom>
        </p:spPr>
      </p:pic>
      <p:sp>
        <p:nvSpPr>
          <p:cNvPr id="10" name="Right Arrow 9">
            <a:extLst>
              <a:ext uri="{FF2B5EF4-FFF2-40B4-BE49-F238E27FC236}">
                <a16:creationId xmlns:a16="http://schemas.microsoft.com/office/drawing/2014/main" id="{7668543A-7502-154E-A7C9-FD628ED42277}"/>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CE6DC3A3-0030-1A46-B963-5C0465C34DA0}"/>
              </a:ext>
            </a:extLst>
          </p:cNvPr>
          <p:cNvSpPr/>
          <p:nvPr/>
        </p:nvSpPr>
        <p:spPr>
          <a:xfrm rot="5400000">
            <a:off x="9714445" y="1709339"/>
            <a:ext cx="1667470" cy="355515"/>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BE014976-95C2-A04C-86C3-C94B9B9BF350}"/>
              </a:ext>
            </a:extLst>
          </p:cNvPr>
          <p:cNvSpPr/>
          <p:nvPr/>
        </p:nvSpPr>
        <p:spPr>
          <a:xfrm>
            <a:off x="9082118" y="616586"/>
            <a:ext cx="2932123" cy="1184940"/>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i="1" dirty="0"/>
              <a:t>insert images that represents a technological constraint</a:t>
            </a:r>
            <a:endParaRPr lang="en-US" dirty="0"/>
          </a:p>
        </p:txBody>
      </p:sp>
    </p:spTree>
    <p:extLst>
      <p:ext uri="{BB962C8B-B14F-4D97-AF65-F5344CB8AC3E}">
        <p14:creationId xmlns:p14="http://schemas.microsoft.com/office/powerpoint/2010/main" val="217327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F4159-1AAE-7148-AEE8-FDEFC1A22B7E}"/>
              </a:ext>
            </a:extLst>
          </p:cNvPr>
          <p:cNvSpPr>
            <a:spLocks noGrp="1"/>
          </p:cNvSpPr>
          <p:nvPr>
            <p:ph type="title"/>
          </p:nvPr>
        </p:nvSpPr>
        <p:spPr>
          <a:xfrm>
            <a:off x="433626" y="1037967"/>
            <a:ext cx="3366693" cy="4709131"/>
          </a:xfrm>
        </p:spPr>
        <p:txBody>
          <a:bodyPr anchor="ctr">
            <a:normAutofit/>
          </a:bodyPr>
          <a:lstStyle/>
          <a:p>
            <a:pPr algn="ctr"/>
            <a:r>
              <a:rPr lang="en-US" dirty="0">
                <a:solidFill>
                  <a:schemeClr val="accent1"/>
                </a:solidFill>
              </a:rPr>
              <a:t>Technological Affordances and Constraints Quick Check</a:t>
            </a:r>
          </a:p>
        </p:txBody>
      </p:sp>
      <p:sp>
        <p:nvSpPr>
          <p:cNvPr id="11" name="Rectangle 10">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ight Arrow 17">
            <a:extLst>
              <a:ext uri="{FF2B5EF4-FFF2-40B4-BE49-F238E27FC236}">
                <a16:creationId xmlns:a16="http://schemas.microsoft.com/office/drawing/2014/main" id="{E6BDA897-8B5E-774E-ABF0-8F7AABC04B95}"/>
              </a:ext>
            </a:extLst>
          </p:cNvPr>
          <p:cNvSpPr/>
          <p:nvPr/>
        </p:nvSpPr>
        <p:spPr>
          <a:xfrm>
            <a:off x="3066590" y="5353983"/>
            <a:ext cx="1927557" cy="282517"/>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616AA371-FA99-B341-AE5A-1A76FD8BCA47}"/>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20" name="Table 24">
            <a:extLst>
              <a:ext uri="{FF2B5EF4-FFF2-40B4-BE49-F238E27FC236}">
                <a16:creationId xmlns:a16="http://schemas.microsoft.com/office/drawing/2014/main" id="{62A87479-F235-E546-86D9-2930395C50BB}"/>
              </a:ext>
            </a:extLst>
          </p:cNvPr>
          <p:cNvGraphicFramePr>
            <a:graphicFrameLocks noGrp="1"/>
          </p:cNvGraphicFramePr>
          <p:nvPr>
            <p:extLst>
              <p:ext uri="{D42A27DB-BD31-4B8C-83A1-F6EECF244321}">
                <p14:modId xmlns:p14="http://schemas.microsoft.com/office/powerpoint/2010/main" val="4131506218"/>
              </p:ext>
            </p:extLst>
          </p:nvPr>
        </p:nvGraphicFramePr>
        <p:xfrm>
          <a:off x="5053071" y="2425999"/>
          <a:ext cx="5998094" cy="3696011"/>
        </p:xfrm>
        <a:graphic>
          <a:graphicData uri="http://schemas.openxmlformats.org/drawingml/2006/table">
            <a:tbl>
              <a:tblPr firstRow="1" bandRow="1">
                <a:tableStyleId>{5C22544A-7EE6-4342-B048-85BDC9FD1C3A}</a:tableStyleId>
              </a:tblPr>
              <a:tblGrid>
                <a:gridCol w="2999047">
                  <a:extLst>
                    <a:ext uri="{9D8B030D-6E8A-4147-A177-3AD203B41FA5}">
                      <a16:colId xmlns:a16="http://schemas.microsoft.com/office/drawing/2014/main" val="1236608055"/>
                    </a:ext>
                  </a:extLst>
                </a:gridCol>
                <a:gridCol w="2999047">
                  <a:extLst>
                    <a:ext uri="{9D8B030D-6E8A-4147-A177-3AD203B41FA5}">
                      <a16:colId xmlns:a16="http://schemas.microsoft.com/office/drawing/2014/main" val="1696216107"/>
                    </a:ext>
                  </a:extLst>
                </a:gridCol>
              </a:tblGrid>
              <a:tr h="349276">
                <a:tc>
                  <a:txBody>
                    <a:bodyPr/>
                    <a:lstStyle/>
                    <a:p>
                      <a:r>
                        <a:rPr lang="en-US" dirty="0"/>
                        <a:t>Affordance</a:t>
                      </a:r>
                    </a:p>
                  </a:txBody>
                  <a:tcPr/>
                </a:tc>
                <a:tc>
                  <a:txBody>
                    <a:bodyPr/>
                    <a:lstStyle/>
                    <a:p>
                      <a:r>
                        <a:rPr lang="en-US" dirty="0"/>
                        <a:t>Constraint</a:t>
                      </a:r>
                    </a:p>
                  </a:txBody>
                  <a:tcPr/>
                </a:tc>
                <a:extLst>
                  <a:ext uri="{0D108BD9-81ED-4DB2-BD59-A6C34878D82A}">
                    <a16:rowId xmlns:a16="http://schemas.microsoft.com/office/drawing/2014/main" val="3826356034"/>
                  </a:ext>
                </a:extLst>
              </a:tr>
              <a:tr h="1323811">
                <a:tc>
                  <a:txBody>
                    <a:bodyPr/>
                    <a:lstStyle/>
                    <a:p>
                      <a:r>
                        <a:rPr lang="en-US" dirty="0"/>
                        <a:t>Example:  I selected an online book site that has a read aloud option so that students with learning disabilities could hear the story.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Examples: I used view only mode on a Google Doc to prevent students from editing a shared reference document. </a:t>
                      </a:r>
                    </a:p>
                    <a:p>
                      <a:endParaRPr lang="en-US" dirty="0"/>
                    </a:p>
                  </a:txBody>
                  <a:tcPr/>
                </a:tc>
                <a:extLst>
                  <a:ext uri="{0D108BD9-81ED-4DB2-BD59-A6C34878D82A}">
                    <a16:rowId xmlns:a16="http://schemas.microsoft.com/office/drawing/2014/main" val="1347067861"/>
                  </a:ext>
                </a:extLst>
              </a:tr>
              <a:tr h="1867211">
                <a:tc>
                  <a:txBody>
                    <a:bodyPr/>
                    <a:lstStyle/>
                    <a:p>
                      <a:endParaRPr lang="en-US" dirty="0"/>
                    </a:p>
                    <a:p>
                      <a:r>
                        <a:rPr lang="en-US" dirty="0"/>
                        <a:t>Type Here</a:t>
                      </a:r>
                    </a:p>
                  </a:txBody>
                  <a:tcPr/>
                </a:tc>
                <a:tc>
                  <a:txBody>
                    <a:bodyPr/>
                    <a:lstStyle/>
                    <a:p>
                      <a:endParaRPr lang="en-US" dirty="0"/>
                    </a:p>
                    <a:p>
                      <a:r>
                        <a:rPr lang="en-US" dirty="0"/>
                        <a:t>Type Here</a:t>
                      </a:r>
                    </a:p>
                  </a:txBody>
                  <a:tcPr/>
                </a:tc>
                <a:extLst>
                  <a:ext uri="{0D108BD9-81ED-4DB2-BD59-A6C34878D82A}">
                    <a16:rowId xmlns:a16="http://schemas.microsoft.com/office/drawing/2014/main" val="3641940048"/>
                  </a:ext>
                </a:extLst>
              </a:tr>
            </a:tbl>
          </a:graphicData>
        </a:graphic>
      </p:graphicFrame>
      <p:sp>
        <p:nvSpPr>
          <p:cNvPr id="6" name="Rectangle 5">
            <a:extLst>
              <a:ext uri="{FF2B5EF4-FFF2-40B4-BE49-F238E27FC236}">
                <a16:creationId xmlns:a16="http://schemas.microsoft.com/office/drawing/2014/main" id="{12731B23-6F34-7142-AC49-0D14CA5A5D6A}"/>
              </a:ext>
            </a:extLst>
          </p:cNvPr>
          <p:cNvSpPr/>
          <p:nvPr/>
        </p:nvSpPr>
        <p:spPr>
          <a:xfrm>
            <a:off x="4994147" y="1041566"/>
            <a:ext cx="6096000" cy="1446550"/>
          </a:xfrm>
          <a:prstGeom prst="rect">
            <a:avLst/>
          </a:prstGeom>
        </p:spPr>
        <p:txBody>
          <a:bodyPr>
            <a:spAutoFit/>
          </a:bodyPr>
          <a:lstStyle/>
          <a:p>
            <a:r>
              <a:rPr lang="en-US" sz="2200" dirty="0"/>
              <a:t>Reflect on how technology has afforded or constrained actions within your own instruction. Or learning.  Type your own example in the tables below. </a:t>
            </a:r>
          </a:p>
        </p:txBody>
      </p:sp>
      <p:sp>
        <p:nvSpPr>
          <p:cNvPr id="21" name="Rounded Rectangle 20">
            <a:extLst>
              <a:ext uri="{FF2B5EF4-FFF2-40B4-BE49-F238E27FC236}">
                <a16:creationId xmlns:a16="http://schemas.microsoft.com/office/drawing/2014/main" id="{E1F45750-81B0-1641-BE0A-014B02F39DFF}"/>
              </a:ext>
            </a:extLst>
          </p:cNvPr>
          <p:cNvSpPr/>
          <p:nvPr/>
        </p:nvSpPr>
        <p:spPr>
          <a:xfrm>
            <a:off x="559504" y="4988342"/>
            <a:ext cx="2993045" cy="1013800"/>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 Note: </a:t>
            </a:r>
            <a:r>
              <a:rPr lang="en-US" dirty="0"/>
              <a:t> These boxes can be typed inside of.</a:t>
            </a:r>
          </a:p>
        </p:txBody>
      </p:sp>
      <p:sp>
        <p:nvSpPr>
          <p:cNvPr id="23" name="Right Arrow 22">
            <a:extLst>
              <a:ext uri="{FF2B5EF4-FFF2-40B4-BE49-F238E27FC236}">
                <a16:creationId xmlns:a16="http://schemas.microsoft.com/office/drawing/2014/main" id="{D280C23A-3C1C-E744-8651-9E7D4EE2D215}"/>
              </a:ext>
            </a:extLst>
          </p:cNvPr>
          <p:cNvSpPr/>
          <p:nvPr/>
        </p:nvSpPr>
        <p:spPr>
          <a:xfrm>
            <a:off x="3031167" y="1532107"/>
            <a:ext cx="1927557" cy="282517"/>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95143E44-DCDD-9E4E-9E20-295159C6B8D2}"/>
              </a:ext>
            </a:extLst>
          </p:cNvPr>
          <p:cNvSpPr/>
          <p:nvPr/>
        </p:nvSpPr>
        <p:spPr>
          <a:xfrm>
            <a:off x="880158" y="1160056"/>
            <a:ext cx="2993045" cy="1013800"/>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 Note: </a:t>
            </a:r>
            <a:r>
              <a:rPr lang="en-US" dirty="0"/>
              <a:t> These are directions for the slide.</a:t>
            </a:r>
          </a:p>
        </p:txBody>
      </p:sp>
    </p:spTree>
    <p:extLst>
      <p:ext uri="{BB962C8B-B14F-4D97-AF65-F5344CB8AC3E}">
        <p14:creationId xmlns:p14="http://schemas.microsoft.com/office/powerpoint/2010/main" val="37572847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174989-836D-1A44-AD2B-2EFDB993FA6F}"/>
              </a:ext>
            </a:extLst>
          </p:cNvPr>
          <p:cNvSpPr>
            <a:spLocks noGrp="1"/>
          </p:cNvSpPr>
          <p:nvPr>
            <p:ph type="ctrTitle"/>
          </p:nvPr>
        </p:nvSpPr>
        <p:spPr>
          <a:xfrm>
            <a:off x="347220" y="1229735"/>
            <a:ext cx="11497559" cy="4947169"/>
          </a:xfrm>
        </p:spPr>
        <p:txBody>
          <a:bodyPr anchor="ctr">
            <a:normAutofit/>
          </a:bodyPr>
          <a:lstStyle/>
          <a:p>
            <a:pPr algn="ctr"/>
            <a:r>
              <a:rPr lang="en-US" sz="2800" dirty="0">
                <a:solidFill>
                  <a:srgbClr val="FFFFFF"/>
                </a:solidFill>
              </a:rPr>
              <a:t>Instructional Design Decisions</a:t>
            </a:r>
          </a:p>
        </p:txBody>
      </p:sp>
      <p:sp>
        <p:nvSpPr>
          <p:cNvPr id="12" name="Rectangle 11">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Right Arrow 6">
            <a:extLst>
              <a:ext uri="{FF2B5EF4-FFF2-40B4-BE49-F238E27FC236}">
                <a16:creationId xmlns:a16="http://schemas.microsoft.com/office/drawing/2014/main" id="{4AD9EC81-3567-B442-AF62-2B66A9B77C69}"/>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D6A9B3EE-ABFA-E746-942F-FC5239451820}"/>
              </a:ext>
            </a:extLst>
          </p:cNvPr>
          <p:cNvGraphicFramePr/>
          <p:nvPr>
            <p:extLst>
              <p:ext uri="{D42A27DB-BD31-4B8C-83A1-F6EECF244321}">
                <p14:modId xmlns:p14="http://schemas.microsoft.com/office/powerpoint/2010/main" val="3220410322"/>
              </p:ext>
            </p:extLst>
          </p:nvPr>
        </p:nvGraphicFramePr>
        <p:xfrm>
          <a:off x="347220" y="-636233"/>
          <a:ext cx="11587939" cy="373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72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6BDC-AF8F-0F48-B1DD-9A6E1D894582}"/>
              </a:ext>
            </a:extLst>
          </p:cNvPr>
          <p:cNvSpPr>
            <a:spLocks noGrp="1"/>
          </p:cNvSpPr>
          <p:nvPr>
            <p:ph type="title"/>
          </p:nvPr>
        </p:nvSpPr>
        <p:spPr/>
        <p:txBody>
          <a:bodyPr/>
          <a:lstStyle/>
          <a:p>
            <a:r>
              <a:rPr lang="en-US" dirty="0"/>
              <a:t>Technological affordances and Instructional designs</a:t>
            </a:r>
          </a:p>
        </p:txBody>
      </p:sp>
      <p:sp>
        <p:nvSpPr>
          <p:cNvPr id="3" name="Content Placeholder 2">
            <a:extLst>
              <a:ext uri="{FF2B5EF4-FFF2-40B4-BE49-F238E27FC236}">
                <a16:creationId xmlns:a16="http://schemas.microsoft.com/office/drawing/2014/main" id="{3A8198DA-7D73-C24B-A9E8-ABBC2981A8F5}"/>
              </a:ext>
            </a:extLst>
          </p:cNvPr>
          <p:cNvSpPr>
            <a:spLocks noGrp="1"/>
          </p:cNvSpPr>
          <p:nvPr>
            <p:ph idx="1"/>
          </p:nvPr>
        </p:nvSpPr>
        <p:spPr/>
        <p:txBody>
          <a:bodyPr/>
          <a:lstStyle/>
          <a:p>
            <a:pPr marL="0" indent="0">
              <a:buNone/>
            </a:pPr>
            <a:r>
              <a:rPr lang="en-US" sz="2600" b="1" dirty="0"/>
              <a:t>How does an understanding of technological affordances impact instructional designs?</a:t>
            </a:r>
            <a:endParaRPr lang="en-US" sz="2600" dirty="0"/>
          </a:p>
          <a:p>
            <a:pPr lvl="1"/>
            <a:r>
              <a:rPr lang="en-US" sz="2400" b="1" dirty="0"/>
              <a:t>Effective technology integration</a:t>
            </a:r>
            <a:endParaRPr lang="en-US" sz="2400" dirty="0"/>
          </a:p>
          <a:p>
            <a:pPr lvl="1"/>
            <a:r>
              <a:rPr lang="en-US" sz="2400" b="1" dirty="0"/>
              <a:t>Tailored technology for instructional needs</a:t>
            </a:r>
            <a:endParaRPr lang="en-US" sz="2400" dirty="0"/>
          </a:p>
          <a:p>
            <a:pPr lvl="1"/>
            <a:r>
              <a:rPr lang="en-US" sz="2400" b="1" dirty="0"/>
              <a:t>Repurpose technology for educational purposes</a:t>
            </a:r>
            <a:endParaRPr lang="en-US" sz="2400" dirty="0"/>
          </a:p>
          <a:p>
            <a:pPr marL="0" indent="0">
              <a:buNone/>
            </a:pPr>
            <a:endParaRPr lang="en-US" dirty="0"/>
          </a:p>
        </p:txBody>
      </p:sp>
      <p:sp>
        <p:nvSpPr>
          <p:cNvPr id="4" name="Right Arrow 3">
            <a:extLst>
              <a:ext uri="{FF2B5EF4-FFF2-40B4-BE49-F238E27FC236}">
                <a16:creationId xmlns:a16="http://schemas.microsoft.com/office/drawing/2014/main" id="{1404C696-067D-E641-9D6F-CA1777E8215A}"/>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32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91D7-95B6-2342-94A2-4BFC37619260}"/>
              </a:ext>
            </a:extLst>
          </p:cNvPr>
          <p:cNvSpPr>
            <a:spLocks noGrp="1"/>
          </p:cNvSpPr>
          <p:nvPr>
            <p:ph type="title"/>
          </p:nvPr>
        </p:nvSpPr>
        <p:spPr/>
        <p:txBody>
          <a:bodyPr/>
          <a:lstStyle/>
          <a:p>
            <a:r>
              <a:rPr lang="en-US" dirty="0"/>
              <a:t>Designer Notes</a:t>
            </a:r>
          </a:p>
        </p:txBody>
      </p:sp>
      <p:sp>
        <p:nvSpPr>
          <p:cNvPr id="3" name="Content Placeholder 2">
            <a:extLst>
              <a:ext uri="{FF2B5EF4-FFF2-40B4-BE49-F238E27FC236}">
                <a16:creationId xmlns:a16="http://schemas.microsoft.com/office/drawing/2014/main" id="{AFB70A9C-2B86-914F-A0D3-D89B973CC363}"/>
              </a:ext>
            </a:extLst>
          </p:cNvPr>
          <p:cNvSpPr>
            <a:spLocks noGrp="1"/>
          </p:cNvSpPr>
          <p:nvPr>
            <p:ph idx="1"/>
          </p:nvPr>
        </p:nvSpPr>
        <p:spPr/>
        <p:txBody>
          <a:bodyPr>
            <a:normAutofit lnSpcReduction="10000"/>
          </a:bodyPr>
          <a:lstStyle/>
          <a:p>
            <a:r>
              <a:rPr lang="en-US" sz="2600" dirty="0"/>
              <a:t>All include narration which is scripted in the notes section at the bottom of each slide.</a:t>
            </a:r>
          </a:p>
          <a:p>
            <a:r>
              <a:rPr lang="en-US" sz="2600" dirty="0"/>
              <a:t>All slide headings are are in Gill Sans  MT (Heading) font, size 28 and all slide body text are in Gill Sans MT (Body) font, size </a:t>
            </a:r>
          </a:p>
          <a:p>
            <a:r>
              <a:rPr lang="en-US" sz="2600" dirty="0"/>
              <a:t>Each slide will use the same style template based on its purpose: introduction template title page, new section, content, assessment slides</a:t>
            </a:r>
          </a:p>
          <a:p>
            <a:r>
              <a:rPr lang="en-US" sz="2600" dirty="0"/>
              <a:t>Color scheme should remain the same throughout.</a:t>
            </a:r>
          </a:p>
          <a:p>
            <a:r>
              <a:rPr lang="en-US" sz="2600" dirty="0"/>
              <a:t>Colors should be professional and easy on the eyes.</a:t>
            </a:r>
          </a:p>
        </p:txBody>
      </p:sp>
    </p:spTree>
    <p:extLst>
      <p:ext uri="{BB962C8B-B14F-4D97-AF65-F5344CB8AC3E}">
        <p14:creationId xmlns:p14="http://schemas.microsoft.com/office/powerpoint/2010/main" val="1400383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F21E-002E-8240-94C9-CCDC269FD68E}"/>
              </a:ext>
            </a:extLst>
          </p:cNvPr>
          <p:cNvSpPr>
            <a:spLocks noGrp="1"/>
          </p:cNvSpPr>
          <p:nvPr>
            <p:ph type="title"/>
          </p:nvPr>
        </p:nvSpPr>
        <p:spPr/>
        <p:txBody>
          <a:bodyPr/>
          <a:lstStyle/>
          <a:p>
            <a:r>
              <a:rPr lang="en-US" dirty="0"/>
              <a:t>Technology integration scenario</a:t>
            </a:r>
          </a:p>
        </p:txBody>
      </p:sp>
      <p:sp>
        <p:nvSpPr>
          <p:cNvPr id="3" name="Content Placeholder 2">
            <a:extLst>
              <a:ext uri="{FF2B5EF4-FFF2-40B4-BE49-F238E27FC236}">
                <a16:creationId xmlns:a16="http://schemas.microsoft.com/office/drawing/2014/main" id="{2939FA36-F403-B942-9838-137C455AA2B0}"/>
              </a:ext>
            </a:extLst>
          </p:cNvPr>
          <p:cNvSpPr>
            <a:spLocks noGrp="1"/>
          </p:cNvSpPr>
          <p:nvPr>
            <p:ph idx="1"/>
          </p:nvPr>
        </p:nvSpPr>
        <p:spPr>
          <a:xfrm>
            <a:off x="581192" y="2180496"/>
            <a:ext cx="11029615" cy="4542037"/>
          </a:xfrm>
        </p:spPr>
        <p:txBody>
          <a:bodyPr>
            <a:normAutofit lnSpcReduction="10000"/>
          </a:bodyPr>
          <a:lstStyle/>
          <a:p>
            <a:pPr marL="0" indent="0">
              <a:buNone/>
            </a:pPr>
            <a:r>
              <a:rPr lang="en-US" sz="2600" b="1" dirty="0"/>
              <a:t>Instructional Need</a:t>
            </a:r>
            <a:endParaRPr lang="en-US" sz="2600" dirty="0"/>
          </a:p>
          <a:p>
            <a:pPr marL="0" indent="0">
              <a:buNone/>
            </a:pPr>
            <a:r>
              <a:rPr lang="en-US" sz="2400" dirty="0"/>
              <a:t>A special education coordinator is training a group of teachers on Zoom, a video conferencing app used by the school district. She wants to train them on six special education teaching models. She has six articles for them to read, but recognizes that this training is only one hour and time is limited. The coordinator decides to break teachers up into small groups and have them read one of the articles and then share their notes with the group.</a:t>
            </a:r>
          </a:p>
          <a:p>
            <a:pPr marL="0" indent="0">
              <a:buNone/>
            </a:pPr>
            <a:endParaRPr lang="en-US" sz="2600" b="1" dirty="0"/>
          </a:p>
          <a:p>
            <a:pPr marL="0" indent="0">
              <a:buNone/>
            </a:pPr>
            <a:r>
              <a:rPr lang="en-US" sz="2600" b="1" dirty="0"/>
              <a:t>Technology Integration</a:t>
            </a:r>
            <a:endParaRPr lang="en-US" sz="2600" dirty="0"/>
          </a:p>
          <a:p>
            <a:pPr marL="0" indent="0">
              <a:buNone/>
            </a:pPr>
            <a:r>
              <a:rPr lang="en-US" sz="2600" dirty="0"/>
              <a:t>Online Collaborative Whiteboard: affords note taking and group sharing  </a:t>
            </a:r>
            <a:br>
              <a:rPr lang="en-US" dirty="0"/>
            </a:br>
            <a:endParaRPr lang="en-US" dirty="0"/>
          </a:p>
        </p:txBody>
      </p:sp>
      <p:sp>
        <p:nvSpPr>
          <p:cNvPr id="4" name="Oval 3">
            <a:extLst>
              <a:ext uri="{FF2B5EF4-FFF2-40B4-BE49-F238E27FC236}">
                <a16:creationId xmlns:a16="http://schemas.microsoft.com/office/drawing/2014/main" id="{F4CE849D-F75E-D544-B2F5-236C7F869C19}"/>
              </a:ext>
            </a:extLst>
          </p:cNvPr>
          <p:cNvSpPr/>
          <p:nvPr/>
        </p:nvSpPr>
        <p:spPr>
          <a:xfrm>
            <a:off x="253135" y="5706533"/>
            <a:ext cx="10550331" cy="880534"/>
          </a:xfrm>
          <a:prstGeom prst="ellipse">
            <a:avLst/>
          </a:prstGeom>
          <a:noFill/>
          <a:ln w="41275">
            <a:solidFill>
              <a:srgbClr val="FFD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2ADFAFA-A09A-4B44-B1E0-3FD7F22CD907}"/>
              </a:ext>
            </a:extLst>
          </p:cNvPr>
          <p:cNvSpPr/>
          <p:nvPr/>
        </p:nvSpPr>
        <p:spPr>
          <a:xfrm>
            <a:off x="1427238" y="4907767"/>
            <a:ext cx="10324495" cy="592116"/>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 Note: </a:t>
            </a:r>
            <a:r>
              <a:rPr lang="en-US" dirty="0"/>
              <a:t> The Technology Integration section will appear after the Instructional Need scenario is read by the narrator.</a:t>
            </a:r>
          </a:p>
        </p:txBody>
      </p:sp>
      <p:sp>
        <p:nvSpPr>
          <p:cNvPr id="6" name="Right Arrow 5">
            <a:extLst>
              <a:ext uri="{FF2B5EF4-FFF2-40B4-BE49-F238E27FC236}">
                <a16:creationId xmlns:a16="http://schemas.microsoft.com/office/drawing/2014/main" id="{0EE2B700-BF3E-024F-8A32-0DFA363F0BDF}"/>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27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F4159-1AAE-7148-AEE8-FDEFC1A22B7E}"/>
              </a:ext>
            </a:extLst>
          </p:cNvPr>
          <p:cNvSpPr>
            <a:spLocks noGrp="1"/>
          </p:cNvSpPr>
          <p:nvPr>
            <p:ph type="title"/>
          </p:nvPr>
        </p:nvSpPr>
        <p:spPr>
          <a:xfrm>
            <a:off x="581192" y="1037967"/>
            <a:ext cx="3219127" cy="4709131"/>
          </a:xfrm>
        </p:spPr>
        <p:txBody>
          <a:bodyPr anchor="ctr">
            <a:normAutofit/>
          </a:bodyPr>
          <a:lstStyle/>
          <a:p>
            <a:pPr algn="ctr"/>
            <a:r>
              <a:rPr lang="en-US" dirty="0">
                <a:solidFill>
                  <a:schemeClr val="accent1"/>
                </a:solidFill>
              </a:rPr>
              <a:t>Identifying technological affordances Quick Check</a:t>
            </a:r>
          </a:p>
        </p:txBody>
      </p:sp>
      <p:sp>
        <p:nvSpPr>
          <p:cNvPr id="11" name="Rectangle 10">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7E9E35D-C791-4CF1-A69F-88AE451CFB2C}"/>
              </a:ext>
            </a:extLst>
          </p:cNvPr>
          <p:cNvGraphicFramePr>
            <a:graphicFrameLocks noGrp="1"/>
          </p:cNvGraphicFramePr>
          <p:nvPr>
            <p:ph idx="1"/>
            <p:extLst>
              <p:ext uri="{D42A27DB-BD31-4B8C-83A1-F6EECF244321}">
                <p14:modId xmlns:p14="http://schemas.microsoft.com/office/powerpoint/2010/main" val="167792354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BC5B1EC-4722-5945-AFD9-FC18DF8ABCA7}"/>
              </a:ext>
            </a:extLst>
          </p:cNvPr>
          <p:cNvSpPr txBox="1"/>
          <p:nvPr/>
        </p:nvSpPr>
        <p:spPr>
          <a:xfrm>
            <a:off x="5304863" y="2598003"/>
            <a:ext cx="2248491" cy="830997"/>
          </a:xfrm>
          <a:prstGeom prst="rect">
            <a:avLst/>
          </a:prstGeom>
          <a:noFill/>
        </p:spPr>
        <p:txBody>
          <a:bodyPr wrap="square" rtlCol="0">
            <a:spAutoFit/>
          </a:bodyPr>
          <a:lstStyle/>
          <a:p>
            <a:r>
              <a:rPr lang="en-US" sz="2400" dirty="0"/>
              <a:t>Student Choice</a:t>
            </a:r>
          </a:p>
          <a:p>
            <a:r>
              <a:rPr lang="en-US" sz="2400" dirty="0"/>
              <a:t>Feedback</a:t>
            </a:r>
          </a:p>
        </p:txBody>
      </p:sp>
      <p:sp>
        <p:nvSpPr>
          <p:cNvPr id="12" name="TextBox 11">
            <a:extLst>
              <a:ext uri="{FF2B5EF4-FFF2-40B4-BE49-F238E27FC236}">
                <a16:creationId xmlns:a16="http://schemas.microsoft.com/office/drawing/2014/main" id="{CA210A3F-5899-8A4E-98D8-E15661EFDA83}"/>
              </a:ext>
            </a:extLst>
          </p:cNvPr>
          <p:cNvSpPr txBox="1"/>
          <p:nvPr/>
        </p:nvSpPr>
        <p:spPr>
          <a:xfrm>
            <a:off x="5304863" y="5303105"/>
            <a:ext cx="2116711" cy="830997"/>
          </a:xfrm>
          <a:prstGeom prst="rect">
            <a:avLst/>
          </a:prstGeom>
          <a:noFill/>
        </p:spPr>
        <p:txBody>
          <a:bodyPr wrap="square" rtlCol="0">
            <a:spAutoFit/>
          </a:bodyPr>
          <a:lstStyle/>
          <a:p>
            <a:r>
              <a:rPr lang="en-US" sz="2400" dirty="0"/>
              <a:t>Student Choice</a:t>
            </a:r>
          </a:p>
          <a:p>
            <a:r>
              <a:rPr lang="en-US" sz="2400" dirty="0"/>
              <a:t>Adaptivity</a:t>
            </a:r>
          </a:p>
        </p:txBody>
      </p:sp>
      <p:sp>
        <p:nvSpPr>
          <p:cNvPr id="6" name="Rectangle 5">
            <a:extLst>
              <a:ext uri="{FF2B5EF4-FFF2-40B4-BE49-F238E27FC236}">
                <a16:creationId xmlns:a16="http://schemas.microsoft.com/office/drawing/2014/main" id="{E860395A-50E1-8945-AC76-840FDF8FB58B}"/>
              </a:ext>
            </a:extLst>
          </p:cNvPr>
          <p:cNvSpPr/>
          <p:nvPr/>
        </p:nvSpPr>
        <p:spPr>
          <a:xfrm>
            <a:off x="4862223" y="2655919"/>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F9E938-7221-594D-9E1A-505D1AB9CE74}"/>
              </a:ext>
            </a:extLst>
          </p:cNvPr>
          <p:cNvSpPr/>
          <p:nvPr/>
        </p:nvSpPr>
        <p:spPr>
          <a:xfrm>
            <a:off x="4870337" y="3146483"/>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80DDC526-B970-BB4D-B11E-25FA1AFAB67B}"/>
              </a:ext>
            </a:extLst>
          </p:cNvPr>
          <p:cNvSpPr/>
          <p:nvPr/>
        </p:nvSpPr>
        <p:spPr>
          <a:xfrm rot="19401167">
            <a:off x="2645986" y="4272483"/>
            <a:ext cx="2937511" cy="265107"/>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C9F7FCE9-6C1A-0E4C-AC47-5DEE395ACCE5}"/>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FA0D6E86-3F2A-B34B-B05B-AD6A62C23191}"/>
              </a:ext>
            </a:extLst>
          </p:cNvPr>
          <p:cNvSpPr/>
          <p:nvPr/>
        </p:nvSpPr>
        <p:spPr>
          <a:xfrm>
            <a:off x="2733770" y="1701983"/>
            <a:ext cx="2263759" cy="258368"/>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8FAB603-A165-5A47-A217-928A67E23FD3}"/>
              </a:ext>
            </a:extLst>
          </p:cNvPr>
          <p:cNvSpPr/>
          <p:nvPr/>
        </p:nvSpPr>
        <p:spPr>
          <a:xfrm rot="496380">
            <a:off x="8828116" y="1037967"/>
            <a:ext cx="2137546" cy="243246"/>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51F6B28-7BB1-E541-9756-CF8FCDBAF913}"/>
              </a:ext>
            </a:extLst>
          </p:cNvPr>
          <p:cNvSpPr/>
          <p:nvPr/>
        </p:nvSpPr>
        <p:spPr>
          <a:xfrm>
            <a:off x="5864825" y="108833"/>
            <a:ext cx="3136209" cy="899906"/>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dirty="0"/>
              <a:t>Clickable button to read aloud assessment question</a:t>
            </a:r>
          </a:p>
        </p:txBody>
      </p:sp>
      <p:sp>
        <p:nvSpPr>
          <p:cNvPr id="7" name="Rounded Rectangle 6">
            <a:extLst>
              <a:ext uri="{FF2B5EF4-FFF2-40B4-BE49-F238E27FC236}">
                <a16:creationId xmlns:a16="http://schemas.microsoft.com/office/drawing/2014/main" id="{D7114111-5893-5D44-ABE8-BB9A265C099F}"/>
              </a:ext>
            </a:extLst>
          </p:cNvPr>
          <p:cNvSpPr/>
          <p:nvPr/>
        </p:nvSpPr>
        <p:spPr>
          <a:xfrm>
            <a:off x="879828" y="4324257"/>
            <a:ext cx="3299906" cy="1491786"/>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Design Note:  </a:t>
            </a:r>
            <a:r>
              <a:rPr lang="en-US" dirty="0"/>
              <a:t>Students will click the white box to submit their answer choice</a:t>
            </a:r>
            <a:r>
              <a:rPr lang="en-US" b="1" dirty="0"/>
              <a:t>.  </a:t>
            </a:r>
          </a:p>
        </p:txBody>
      </p:sp>
      <p:pic>
        <p:nvPicPr>
          <p:cNvPr id="28" name="Picture 2" descr="Transparent Audio Symbol Png - Volume Icon Png, Png Download - kindpng">
            <a:extLst>
              <a:ext uri="{FF2B5EF4-FFF2-40B4-BE49-F238E27FC236}">
                <a16:creationId xmlns:a16="http://schemas.microsoft.com/office/drawing/2014/main" id="{286839F5-892E-7F46-917D-AE5FCA90FE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88928" y="1139955"/>
            <a:ext cx="291101" cy="2722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Transparent Audio Symbol Png - Volume Icon Png, Png Download - kindpng">
            <a:extLst>
              <a:ext uri="{FF2B5EF4-FFF2-40B4-BE49-F238E27FC236}">
                <a16:creationId xmlns:a16="http://schemas.microsoft.com/office/drawing/2014/main" id="{B1BFC719-3A5D-0E46-B61A-B014F3EACD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9429" y="3671620"/>
            <a:ext cx="291101" cy="27228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a:extLst>
              <a:ext uri="{FF2B5EF4-FFF2-40B4-BE49-F238E27FC236}">
                <a16:creationId xmlns:a16="http://schemas.microsoft.com/office/drawing/2014/main" id="{1224B5A6-245F-1F44-A0B0-8D646741D4E0}"/>
              </a:ext>
            </a:extLst>
          </p:cNvPr>
          <p:cNvSpPr/>
          <p:nvPr/>
        </p:nvSpPr>
        <p:spPr>
          <a:xfrm>
            <a:off x="299696" y="1231886"/>
            <a:ext cx="2638634" cy="1244994"/>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dirty="0"/>
              <a:t>Image that supports the assessment question</a:t>
            </a:r>
          </a:p>
        </p:txBody>
      </p:sp>
      <p:sp>
        <p:nvSpPr>
          <p:cNvPr id="25" name="Rectangle 24">
            <a:extLst>
              <a:ext uri="{FF2B5EF4-FFF2-40B4-BE49-F238E27FC236}">
                <a16:creationId xmlns:a16="http://schemas.microsoft.com/office/drawing/2014/main" id="{7671D20D-4E8C-D84A-95AB-292E146B350C}"/>
              </a:ext>
            </a:extLst>
          </p:cNvPr>
          <p:cNvSpPr/>
          <p:nvPr/>
        </p:nvSpPr>
        <p:spPr>
          <a:xfrm>
            <a:off x="4862223" y="5338711"/>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F1155B-2467-2D44-96B7-D8885A264CAF}"/>
              </a:ext>
            </a:extLst>
          </p:cNvPr>
          <p:cNvSpPr/>
          <p:nvPr/>
        </p:nvSpPr>
        <p:spPr>
          <a:xfrm>
            <a:off x="4870337" y="5829275"/>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D87D67-97F6-5248-B4E4-6A6E6928166D}"/>
              </a:ext>
            </a:extLst>
          </p:cNvPr>
          <p:cNvSpPr/>
          <p:nvPr/>
        </p:nvSpPr>
        <p:spPr>
          <a:xfrm>
            <a:off x="8351474" y="5314991"/>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D4616A3-76BF-EF4F-A7A2-DDF810881729}"/>
              </a:ext>
            </a:extLst>
          </p:cNvPr>
          <p:cNvSpPr/>
          <p:nvPr/>
        </p:nvSpPr>
        <p:spPr>
          <a:xfrm>
            <a:off x="8359588" y="5805555"/>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5029B9-B54C-2748-8A2C-655DA6E0E904}"/>
              </a:ext>
            </a:extLst>
          </p:cNvPr>
          <p:cNvSpPr/>
          <p:nvPr/>
        </p:nvSpPr>
        <p:spPr>
          <a:xfrm>
            <a:off x="8351474" y="2638722"/>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F6433BB-6964-FF4B-9973-C063956E78F0}"/>
              </a:ext>
            </a:extLst>
          </p:cNvPr>
          <p:cNvSpPr/>
          <p:nvPr/>
        </p:nvSpPr>
        <p:spPr>
          <a:xfrm>
            <a:off x="8359588" y="3129286"/>
            <a:ext cx="340659" cy="2825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086F7F5-1D30-C042-8654-FF53CDAD1F12}"/>
              </a:ext>
            </a:extLst>
          </p:cNvPr>
          <p:cNvSpPr txBox="1"/>
          <p:nvPr/>
        </p:nvSpPr>
        <p:spPr>
          <a:xfrm>
            <a:off x="8720855" y="5280795"/>
            <a:ext cx="3250002" cy="830997"/>
          </a:xfrm>
          <a:prstGeom prst="rect">
            <a:avLst/>
          </a:prstGeom>
          <a:noFill/>
        </p:spPr>
        <p:txBody>
          <a:bodyPr wrap="square" rtlCol="0">
            <a:spAutoFit/>
          </a:bodyPr>
          <a:lstStyle/>
          <a:p>
            <a:r>
              <a:rPr lang="en-US" sz="2400" dirty="0"/>
              <a:t>Linked Representation</a:t>
            </a:r>
          </a:p>
          <a:p>
            <a:r>
              <a:rPr lang="en-US" sz="2400" dirty="0"/>
              <a:t>Feedback</a:t>
            </a:r>
          </a:p>
        </p:txBody>
      </p:sp>
      <p:sp>
        <p:nvSpPr>
          <p:cNvPr id="38" name="TextBox 37">
            <a:extLst>
              <a:ext uri="{FF2B5EF4-FFF2-40B4-BE49-F238E27FC236}">
                <a16:creationId xmlns:a16="http://schemas.microsoft.com/office/drawing/2014/main" id="{48CA349F-7190-D249-B73A-C194C3AA6FF6}"/>
              </a:ext>
            </a:extLst>
          </p:cNvPr>
          <p:cNvSpPr txBox="1"/>
          <p:nvPr/>
        </p:nvSpPr>
        <p:spPr>
          <a:xfrm>
            <a:off x="8759250" y="2622139"/>
            <a:ext cx="3088198" cy="830997"/>
          </a:xfrm>
          <a:prstGeom prst="rect">
            <a:avLst/>
          </a:prstGeom>
          <a:noFill/>
        </p:spPr>
        <p:txBody>
          <a:bodyPr wrap="square" rtlCol="0">
            <a:spAutoFit/>
          </a:bodyPr>
          <a:lstStyle/>
          <a:p>
            <a:r>
              <a:rPr lang="en-US" sz="2400" dirty="0"/>
              <a:t>Non-Linear Access</a:t>
            </a:r>
          </a:p>
          <a:p>
            <a:r>
              <a:rPr lang="en-US" sz="2400" dirty="0"/>
              <a:t>Linked Representation</a:t>
            </a:r>
          </a:p>
        </p:txBody>
      </p:sp>
      <p:sp>
        <p:nvSpPr>
          <p:cNvPr id="40" name="TextBox 39">
            <a:extLst>
              <a:ext uri="{FF2B5EF4-FFF2-40B4-BE49-F238E27FC236}">
                <a16:creationId xmlns:a16="http://schemas.microsoft.com/office/drawing/2014/main" id="{13E1623D-B960-F744-9D9D-B23AB13DB258}"/>
              </a:ext>
            </a:extLst>
          </p:cNvPr>
          <p:cNvSpPr txBox="1"/>
          <p:nvPr/>
        </p:nvSpPr>
        <p:spPr>
          <a:xfrm>
            <a:off x="6015839" y="3639512"/>
            <a:ext cx="4956202" cy="1200329"/>
          </a:xfrm>
          <a:prstGeom prst="rect">
            <a:avLst/>
          </a:prstGeom>
          <a:noFill/>
        </p:spPr>
        <p:txBody>
          <a:bodyPr wrap="square" rtlCol="0">
            <a:spAutoFit/>
          </a:bodyPr>
          <a:lstStyle/>
          <a:p>
            <a:r>
              <a:rPr lang="en-US" dirty="0"/>
              <a:t>An e learning developer wants to develop an online course that sends learners to different components of the course based on assessment responses. What should his technology afford in this scenario?</a:t>
            </a:r>
          </a:p>
        </p:txBody>
      </p:sp>
      <p:sp>
        <p:nvSpPr>
          <p:cNvPr id="41" name="TextBox 40">
            <a:extLst>
              <a:ext uri="{FF2B5EF4-FFF2-40B4-BE49-F238E27FC236}">
                <a16:creationId xmlns:a16="http://schemas.microsoft.com/office/drawing/2014/main" id="{ECF4365A-53A2-3C46-B996-F8900A9CFD98}"/>
              </a:ext>
            </a:extLst>
          </p:cNvPr>
          <p:cNvSpPr txBox="1"/>
          <p:nvPr/>
        </p:nvSpPr>
        <p:spPr>
          <a:xfrm>
            <a:off x="5918838" y="1213349"/>
            <a:ext cx="5638018" cy="923330"/>
          </a:xfrm>
          <a:prstGeom prst="rect">
            <a:avLst/>
          </a:prstGeom>
          <a:noFill/>
        </p:spPr>
        <p:txBody>
          <a:bodyPr wrap="square" rtlCol="0">
            <a:spAutoFit/>
          </a:bodyPr>
          <a:lstStyle/>
          <a:p>
            <a:pPr lvl="0"/>
            <a:r>
              <a:rPr lang="en-US" dirty="0"/>
              <a:t>An instructor for an online course wants peers to leave comments on each other’s work.  What should her technology afford in this scenario?</a:t>
            </a:r>
          </a:p>
        </p:txBody>
      </p:sp>
    </p:spTree>
    <p:extLst>
      <p:ext uri="{BB962C8B-B14F-4D97-AF65-F5344CB8AC3E}">
        <p14:creationId xmlns:p14="http://schemas.microsoft.com/office/powerpoint/2010/main" val="354735702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F4159-1AAE-7148-AEE8-FDEFC1A22B7E}"/>
              </a:ext>
            </a:extLst>
          </p:cNvPr>
          <p:cNvSpPr>
            <a:spLocks noGrp="1"/>
          </p:cNvSpPr>
          <p:nvPr>
            <p:ph type="title"/>
          </p:nvPr>
        </p:nvSpPr>
        <p:spPr>
          <a:xfrm>
            <a:off x="470462" y="1037967"/>
            <a:ext cx="3329858" cy="4709131"/>
          </a:xfrm>
        </p:spPr>
        <p:txBody>
          <a:bodyPr anchor="ctr">
            <a:normAutofit/>
          </a:bodyPr>
          <a:lstStyle/>
          <a:p>
            <a:pPr algn="ctr"/>
            <a:r>
              <a:rPr lang="en-US" dirty="0">
                <a:solidFill>
                  <a:schemeClr val="accent1"/>
                </a:solidFill>
              </a:rPr>
              <a:t>Identifying technological affordances Answer Key</a:t>
            </a:r>
          </a:p>
        </p:txBody>
      </p:sp>
      <p:sp>
        <p:nvSpPr>
          <p:cNvPr id="11" name="Rectangle 10">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7E9E35D-C791-4CF1-A69F-88AE451CFB2C}"/>
              </a:ext>
            </a:extLst>
          </p:cNvPr>
          <p:cNvGraphicFramePr>
            <a:graphicFrameLocks noGrp="1"/>
          </p:cNvGraphicFramePr>
          <p:nvPr>
            <p:ph idx="1"/>
            <p:extLst>
              <p:ext uri="{D42A27DB-BD31-4B8C-83A1-F6EECF244321}">
                <p14:modId xmlns:p14="http://schemas.microsoft.com/office/powerpoint/2010/main" val="1521939789"/>
              </p:ext>
            </p:extLst>
          </p:nvPr>
        </p:nvGraphicFramePr>
        <p:xfrm>
          <a:off x="4546546" y="1424971"/>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ight Arrow 13">
            <a:extLst>
              <a:ext uri="{FF2B5EF4-FFF2-40B4-BE49-F238E27FC236}">
                <a16:creationId xmlns:a16="http://schemas.microsoft.com/office/drawing/2014/main" id="{19A4C8F3-0539-274A-99A1-2D013DDC1ED6}"/>
              </a:ext>
            </a:extLst>
          </p:cNvPr>
          <p:cNvSpPr/>
          <p:nvPr/>
        </p:nvSpPr>
        <p:spPr>
          <a:xfrm rot="19060064">
            <a:off x="3218073" y="3729513"/>
            <a:ext cx="2296247" cy="316864"/>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E6BDA897-8B5E-774E-ABF0-8F7AABC04B95}"/>
              </a:ext>
            </a:extLst>
          </p:cNvPr>
          <p:cNvSpPr/>
          <p:nvPr/>
        </p:nvSpPr>
        <p:spPr>
          <a:xfrm rot="20426259">
            <a:off x="3050830" y="4898695"/>
            <a:ext cx="1927557" cy="282517"/>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616AA371-FA99-B341-AE5A-1A76FD8BCA47}"/>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FAFCA3A-6721-F149-B584-2E5FF76802E4}"/>
              </a:ext>
            </a:extLst>
          </p:cNvPr>
          <p:cNvSpPr/>
          <p:nvPr/>
        </p:nvSpPr>
        <p:spPr>
          <a:xfrm>
            <a:off x="605120" y="4258361"/>
            <a:ext cx="3336306" cy="1692146"/>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Designer Note: </a:t>
            </a:r>
            <a:r>
              <a:rPr lang="en-US" dirty="0"/>
              <a:t>The answer key will provide explanations for why each answer is correct.</a:t>
            </a:r>
          </a:p>
        </p:txBody>
      </p:sp>
      <p:grpSp>
        <p:nvGrpSpPr>
          <p:cNvPr id="21" name="Group 20">
            <a:extLst>
              <a:ext uri="{FF2B5EF4-FFF2-40B4-BE49-F238E27FC236}">
                <a16:creationId xmlns:a16="http://schemas.microsoft.com/office/drawing/2014/main" id="{820C6A86-AC2E-884D-A8EB-12E6D4D5E292}"/>
              </a:ext>
            </a:extLst>
          </p:cNvPr>
          <p:cNvGrpSpPr/>
          <p:nvPr/>
        </p:nvGrpSpPr>
        <p:grpSpPr>
          <a:xfrm>
            <a:off x="6093490" y="1005840"/>
            <a:ext cx="5380656" cy="1795362"/>
            <a:chOff x="1631713" y="2531157"/>
            <a:chExt cx="5380656" cy="1795362"/>
          </a:xfrm>
        </p:grpSpPr>
        <p:sp>
          <p:nvSpPr>
            <p:cNvPr id="22" name="Rectangle 21">
              <a:extLst>
                <a:ext uri="{FF2B5EF4-FFF2-40B4-BE49-F238E27FC236}">
                  <a16:creationId xmlns:a16="http://schemas.microsoft.com/office/drawing/2014/main" id="{29406C73-314A-2844-86B8-384F8AFDD9FD}"/>
                </a:ext>
              </a:extLst>
            </p:cNvPr>
            <p:cNvSpPr/>
            <p:nvPr/>
          </p:nvSpPr>
          <p:spPr>
            <a:xfrm>
              <a:off x="1631713" y="2531157"/>
              <a:ext cx="5380656" cy="1412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57D82B9A-0D76-4643-8B4D-D643DA16D2A2}"/>
                </a:ext>
              </a:extLst>
            </p:cNvPr>
            <p:cNvSpPr txBox="1"/>
            <p:nvPr/>
          </p:nvSpPr>
          <p:spPr>
            <a:xfrm>
              <a:off x="1631713" y="2913780"/>
              <a:ext cx="5380656" cy="14127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515" tIns="149515" rIns="149515" bIns="149515" numCol="1" spcCol="1270" anchor="ctr" anchorCtr="0">
              <a:noAutofit/>
            </a:bodyPr>
            <a:lstStyle/>
            <a:p>
              <a:pPr marL="0" lvl="0" indent="0" algn="l" defTabSz="933450">
                <a:lnSpc>
                  <a:spcPct val="90000"/>
                </a:lnSpc>
                <a:spcBef>
                  <a:spcPct val="0"/>
                </a:spcBef>
                <a:spcAft>
                  <a:spcPct val="35000"/>
                </a:spcAft>
                <a:buNone/>
              </a:pPr>
              <a:r>
                <a:rPr lang="en-US" sz="2100" kern="1200" dirty="0"/>
                <a:t>The technology selected should afford </a:t>
              </a:r>
              <a:r>
                <a:rPr lang="en-US" sz="2100" b="1" kern="1200" dirty="0">
                  <a:solidFill>
                    <a:srgbClr val="FFC000"/>
                  </a:solidFill>
                </a:rPr>
                <a:t>feedback</a:t>
              </a:r>
              <a:r>
                <a:rPr lang="en-US" sz="2100" kern="1200" dirty="0"/>
                <a:t>, so that students can provide peer reviews to one another.</a:t>
              </a:r>
            </a:p>
          </p:txBody>
        </p:sp>
      </p:grpSp>
    </p:spTree>
    <p:extLst>
      <p:ext uri="{BB962C8B-B14F-4D97-AF65-F5344CB8AC3E}">
        <p14:creationId xmlns:p14="http://schemas.microsoft.com/office/powerpoint/2010/main" val="22041660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174989-836D-1A44-AD2B-2EFDB993FA6F}"/>
              </a:ext>
            </a:extLst>
          </p:cNvPr>
          <p:cNvSpPr>
            <a:spLocks noGrp="1"/>
          </p:cNvSpPr>
          <p:nvPr>
            <p:ph type="ctrTitle"/>
          </p:nvPr>
        </p:nvSpPr>
        <p:spPr>
          <a:xfrm>
            <a:off x="347220" y="1229735"/>
            <a:ext cx="11497559" cy="4947169"/>
          </a:xfrm>
        </p:spPr>
        <p:txBody>
          <a:bodyPr anchor="ctr">
            <a:normAutofit/>
          </a:bodyPr>
          <a:lstStyle/>
          <a:p>
            <a:pPr algn="ctr"/>
            <a:r>
              <a:rPr lang="en-US" sz="2800" dirty="0">
                <a:solidFill>
                  <a:srgbClr val="FFFFFF"/>
                </a:solidFill>
              </a:rPr>
              <a:t>Instructional and Learner analysis</a:t>
            </a:r>
          </a:p>
        </p:txBody>
      </p:sp>
      <p:sp>
        <p:nvSpPr>
          <p:cNvPr id="12" name="Rectangle 11">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Right Arrow 6">
            <a:extLst>
              <a:ext uri="{FF2B5EF4-FFF2-40B4-BE49-F238E27FC236}">
                <a16:creationId xmlns:a16="http://schemas.microsoft.com/office/drawing/2014/main" id="{4AD9EC81-3567-B442-AF62-2B66A9B77C69}"/>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62B2E926-82BC-5241-8344-E3B6901FF721}"/>
              </a:ext>
            </a:extLst>
          </p:cNvPr>
          <p:cNvGraphicFramePr/>
          <p:nvPr>
            <p:extLst>
              <p:ext uri="{D42A27DB-BD31-4B8C-83A1-F6EECF244321}">
                <p14:modId xmlns:p14="http://schemas.microsoft.com/office/powerpoint/2010/main" val="4075696057"/>
              </p:ext>
            </p:extLst>
          </p:nvPr>
        </p:nvGraphicFramePr>
        <p:xfrm>
          <a:off x="347220" y="-636233"/>
          <a:ext cx="11587939" cy="373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11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4028-6DB4-B346-BD2F-A01005AFCE5C}"/>
              </a:ext>
            </a:extLst>
          </p:cNvPr>
          <p:cNvSpPr>
            <a:spLocks noGrp="1"/>
          </p:cNvSpPr>
          <p:nvPr>
            <p:ph type="title"/>
          </p:nvPr>
        </p:nvSpPr>
        <p:spPr/>
        <p:txBody>
          <a:bodyPr/>
          <a:lstStyle/>
          <a:p>
            <a:r>
              <a:rPr lang="en-US" dirty="0"/>
              <a:t>Instructional Considerations</a:t>
            </a:r>
          </a:p>
        </p:txBody>
      </p:sp>
      <p:sp>
        <p:nvSpPr>
          <p:cNvPr id="4" name="Right Arrow 3">
            <a:extLst>
              <a:ext uri="{FF2B5EF4-FFF2-40B4-BE49-F238E27FC236}">
                <a16:creationId xmlns:a16="http://schemas.microsoft.com/office/drawing/2014/main" id="{27AD3000-13EE-9B4F-9BED-7C021733613D}"/>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B5F3B0CD-0FFA-6047-8FF6-872FCBDD7652}"/>
              </a:ext>
            </a:extLst>
          </p:cNvPr>
          <p:cNvGraphicFramePr/>
          <p:nvPr>
            <p:extLst>
              <p:ext uri="{D42A27DB-BD31-4B8C-83A1-F6EECF244321}">
                <p14:modId xmlns:p14="http://schemas.microsoft.com/office/powerpoint/2010/main" val="1072227805"/>
              </p:ext>
            </p:extLst>
          </p:nvPr>
        </p:nvGraphicFramePr>
        <p:xfrm>
          <a:off x="2140098" y="2169042"/>
          <a:ext cx="7911804" cy="435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a:extLst>
              <a:ext uri="{FF2B5EF4-FFF2-40B4-BE49-F238E27FC236}">
                <a16:creationId xmlns:a16="http://schemas.microsoft.com/office/drawing/2014/main" id="{5374516D-1E90-8F43-8F85-C6DBBC46BD87}"/>
              </a:ext>
            </a:extLst>
          </p:cNvPr>
          <p:cNvSpPr/>
          <p:nvPr/>
        </p:nvSpPr>
        <p:spPr>
          <a:xfrm>
            <a:off x="162442" y="2507163"/>
            <a:ext cx="1977656" cy="3336124"/>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Design Note:  </a:t>
            </a:r>
            <a:r>
              <a:rPr lang="en-US" dirty="0"/>
              <a:t>As each component is discussed through narration, examples will appear next to each category.</a:t>
            </a:r>
            <a:endParaRPr lang="en-US" b="1" dirty="0"/>
          </a:p>
        </p:txBody>
      </p:sp>
    </p:spTree>
    <p:extLst>
      <p:ext uri="{BB962C8B-B14F-4D97-AF65-F5344CB8AC3E}">
        <p14:creationId xmlns:p14="http://schemas.microsoft.com/office/powerpoint/2010/main" val="224824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174989-836D-1A44-AD2B-2EFDB993FA6F}"/>
              </a:ext>
            </a:extLst>
          </p:cNvPr>
          <p:cNvSpPr>
            <a:spLocks noGrp="1"/>
          </p:cNvSpPr>
          <p:nvPr>
            <p:ph type="ctrTitle"/>
          </p:nvPr>
        </p:nvSpPr>
        <p:spPr>
          <a:xfrm>
            <a:off x="347220" y="1229735"/>
            <a:ext cx="11497559" cy="4947169"/>
          </a:xfrm>
        </p:spPr>
        <p:txBody>
          <a:bodyPr anchor="ctr">
            <a:normAutofit/>
          </a:bodyPr>
          <a:lstStyle/>
          <a:p>
            <a:pPr algn="ctr"/>
            <a:r>
              <a:rPr lang="en-US" sz="2800" dirty="0">
                <a:solidFill>
                  <a:srgbClr val="FFFFFF"/>
                </a:solidFill>
              </a:rPr>
              <a:t>You have officially completed this unit.</a:t>
            </a:r>
            <a:br>
              <a:rPr lang="en-US" sz="2800" dirty="0">
                <a:solidFill>
                  <a:srgbClr val="FFFFFF"/>
                </a:solidFill>
              </a:rPr>
            </a:br>
            <a:r>
              <a:rPr lang="en-US" sz="2800" dirty="0">
                <a:solidFill>
                  <a:srgbClr val="FFFFFF"/>
                </a:solidFill>
              </a:rPr>
              <a:t>Please click the link below to complete evaluation survey for this course</a:t>
            </a:r>
            <a:br>
              <a:rPr lang="en-US" sz="2800" dirty="0">
                <a:solidFill>
                  <a:srgbClr val="FFFFFF"/>
                </a:solidFill>
              </a:rPr>
            </a:br>
            <a:br>
              <a:rPr lang="en-US" sz="2800" dirty="0">
                <a:solidFill>
                  <a:srgbClr val="FFFFFF"/>
                </a:solidFill>
              </a:rPr>
            </a:br>
            <a:r>
              <a:rPr lang="en-US" sz="2800" i="1" u="sng" dirty="0">
                <a:solidFill>
                  <a:srgbClr val="FFC000"/>
                </a:solidFill>
              </a:rPr>
              <a:t>Evaluation survey Link </a:t>
            </a:r>
          </a:p>
        </p:txBody>
      </p:sp>
      <p:sp>
        <p:nvSpPr>
          <p:cNvPr id="12" name="Rectangle 11">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ight Arrow 10">
            <a:extLst>
              <a:ext uri="{FF2B5EF4-FFF2-40B4-BE49-F238E27FC236}">
                <a16:creationId xmlns:a16="http://schemas.microsoft.com/office/drawing/2014/main" id="{6F891721-98C7-404F-84BE-E05E28D499A0}"/>
              </a:ext>
            </a:extLst>
          </p:cNvPr>
          <p:cNvSpPr/>
          <p:nvPr/>
        </p:nvSpPr>
        <p:spPr>
          <a:xfrm rot="16200000" flipV="1">
            <a:off x="5330618" y="5126452"/>
            <a:ext cx="844496" cy="374164"/>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DB57439-D143-9844-9889-B5BD75FA9872}"/>
              </a:ext>
            </a:extLst>
          </p:cNvPr>
          <p:cNvSpPr/>
          <p:nvPr/>
        </p:nvSpPr>
        <p:spPr>
          <a:xfrm>
            <a:off x="4332082" y="5304339"/>
            <a:ext cx="2841567" cy="1304008"/>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Design Note:  </a:t>
            </a:r>
            <a:r>
              <a:rPr lang="en-US" dirty="0"/>
              <a:t>Clickable link to evaluation survey.</a:t>
            </a:r>
          </a:p>
        </p:txBody>
      </p:sp>
      <p:sp>
        <p:nvSpPr>
          <p:cNvPr id="15" name="Right Arrow 14">
            <a:extLst>
              <a:ext uri="{FF2B5EF4-FFF2-40B4-BE49-F238E27FC236}">
                <a16:creationId xmlns:a16="http://schemas.microsoft.com/office/drawing/2014/main" id="{89C256C2-F24D-654B-A02F-6838C3CCF454}"/>
              </a:ext>
            </a:extLst>
          </p:cNvPr>
          <p:cNvSpPr/>
          <p:nvPr/>
        </p:nvSpPr>
        <p:spPr>
          <a:xfrm>
            <a:off x="10316577" y="5553991"/>
            <a:ext cx="1423215" cy="112221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Exit</a:t>
            </a:r>
          </a:p>
        </p:txBody>
      </p:sp>
    </p:spTree>
    <p:extLst>
      <p:ext uri="{BB962C8B-B14F-4D97-AF65-F5344CB8AC3E}">
        <p14:creationId xmlns:p14="http://schemas.microsoft.com/office/powerpoint/2010/main" val="398468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B1906140-F973-439A-8156-4F48FCE47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43BD0C5-D845-4004-ACB7-BD2F9174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38175"/>
            <a:ext cx="7485542"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98A0F6B-509C-474B-AB41-4E0856402BAE}"/>
              </a:ext>
            </a:extLst>
          </p:cNvPr>
          <p:cNvSpPr>
            <a:spLocks noGrp="1"/>
          </p:cNvSpPr>
          <p:nvPr>
            <p:ph type="ctrTitle"/>
          </p:nvPr>
        </p:nvSpPr>
        <p:spPr>
          <a:xfrm>
            <a:off x="4579243" y="1419225"/>
            <a:ext cx="6798608" cy="2085869"/>
          </a:xfrm>
        </p:spPr>
        <p:txBody>
          <a:bodyPr>
            <a:normAutofit/>
          </a:bodyPr>
          <a:lstStyle/>
          <a:p>
            <a:r>
              <a:rPr lang="en-US" sz="2800" b="1" dirty="0">
                <a:solidFill>
                  <a:srgbClr val="FFFFFF"/>
                </a:solidFill>
              </a:rPr>
              <a:t>Technological Affordances</a:t>
            </a:r>
          </a:p>
        </p:txBody>
      </p:sp>
      <p:sp>
        <p:nvSpPr>
          <p:cNvPr id="3" name="Subtitle 2">
            <a:extLst>
              <a:ext uri="{FF2B5EF4-FFF2-40B4-BE49-F238E27FC236}">
                <a16:creationId xmlns:a16="http://schemas.microsoft.com/office/drawing/2014/main" id="{9B867B6A-1F6B-494D-9724-531AFB1CE750}"/>
              </a:ext>
            </a:extLst>
          </p:cNvPr>
          <p:cNvSpPr>
            <a:spLocks noGrp="1"/>
          </p:cNvSpPr>
          <p:nvPr>
            <p:ph type="subTitle" idx="1"/>
          </p:nvPr>
        </p:nvSpPr>
        <p:spPr>
          <a:xfrm>
            <a:off x="4579243" y="3505095"/>
            <a:ext cx="6798608" cy="1733655"/>
          </a:xfrm>
        </p:spPr>
        <p:txBody>
          <a:bodyPr>
            <a:normAutofit/>
          </a:bodyPr>
          <a:lstStyle/>
          <a:p>
            <a:r>
              <a:rPr lang="en-US" sz="2000" dirty="0">
                <a:solidFill>
                  <a:schemeClr val="bg2"/>
                </a:solidFill>
              </a:rPr>
              <a:t>Considerations FOR integrating technology into instructional designs </a:t>
            </a:r>
          </a:p>
        </p:txBody>
      </p:sp>
      <p:pic>
        <p:nvPicPr>
          <p:cNvPr id="6" name="Picture 18" descr="The University of Virginia Logo | University of Virginia">
            <a:extLst>
              <a:ext uri="{FF2B5EF4-FFF2-40B4-BE49-F238E27FC236}">
                <a16:creationId xmlns:a16="http://schemas.microsoft.com/office/drawing/2014/main" id="{888B49F5-A3F1-1041-BB53-876498FB5F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005" y="1046124"/>
            <a:ext cx="3772405" cy="2082681"/>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C984B34C-CF6A-4647-B112-F6F8B68FE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esktop computer sitting on top of a wooden table&#10;&#10;Description automatically generated">
            <a:extLst>
              <a:ext uri="{FF2B5EF4-FFF2-40B4-BE49-F238E27FC236}">
                <a16:creationId xmlns:a16="http://schemas.microsoft.com/office/drawing/2014/main" id="{30D9000C-7D82-C240-9E04-12165C0F7623}"/>
              </a:ext>
            </a:extLst>
          </p:cNvPr>
          <p:cNvPicPr>
            <a:picLocks noChangeAspect="1"/>
          </p:cNvPicPr>
          <p:nvPr/>
        </p:nvPicPr>
        <p:blipFill rotWithShape="1">
          <a:blip r:embed="rId4"/>
          <a:srcRect r="10270"/>
          <a:stretch/>
        </p:blipFill>
        <p:spPr>
          <a:xfrm>
            <a:off x="454392" y="3557673"/>
            <a:ext cx="3695018" cy="2827037"/>
          </a:xfrm>
          <a:prstGeom prst="rect">
            <a:avLst/>
          </a:prstGeom>
        </p:spPr>
      </p:pic>
      <p:sp>
        <p:nvSpPr>
          <p:cNvPr id="96" name="Rectangle 95">
            <a:extLst>
              <a:ext uri="{FF2B5EF4-FFF2-40B4-BE49-F238E27FC236}">
                <a16:creationId xmlns:a16="http://schemas.microsoft.com/office/drawing/2014/main" id="{0B7740F6-2D83-4574-9A7F-04A98094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7551EDF-F4CB-534E-801D-6CC1471CEEAF}"/>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Right Arrow 51">
            <a:extLst>
              <a:ext uri="{FF2B5EF4-FFF2-40B4-BE49-F238E27FC236}">
                <a16:creationId xmlns:a16="http://schemas.microsoft.com/office/drawing/2014/main" id="{B77A0C69-D8DF-9646-8B86-0DBC402E204A}"/>
              </a:ext>
            </a:extLst>
          </p:cNvPr>
          <p:cNvSpPr/>
          <p:nvPr/>
        </p:nvSpPr>
        <p:spPr>
          <a:xfrm>
            <a:off x="9614792" y="5735782"/>
            <a:ext cx="865150" cy="387579"/>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E4768CF2-B323-6143-AD8A-2F1A38A09121}"/>
              </a:ext>
            </a:extLst>
          </p:cNvPr>
          <p:cNvSpPr/>
          <p:nvPr/>
        </p:nvSpPr>
        <p:spPr>
          <a:xfrm>
            <a:off x="6532108" y="4845565"/>
            <a:ext cx="3278646" cy="1401019"/>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Navigation Note: </a:t>
            </a:r>
            <a:r>
              <a:rPr lang="en-US" dirty="0"/>
              <a:t>A navigation arrow will appear at the bottom of each slide.  Clicking this arrow will take learners to the next slide.</a:t>
            </a:r>
          </a:p>
        </p:txBody>
      </p:sp>
      <p:sp>
        <p:nvSpPr>
          <p:cNvPr id="53" name="Right Arrow 52">
            <a:extLst>
              <a:ext uri="{FF2B5EF4-FFF2-40B4-BE49-F238E27FC236}">
                <a16:creationId xmlns:a16="http://schemas.microsoft.com/office/drawing/2014/main" id="{A92C8385-84B5-F14C-8E05-50EBD942FB55}"/>
              </a:ext>
            </a:extLst>
          </p:cNvPr>
          <p:cNvSpPr/>
          <p:nvPr/>
        </p:nvSpPr>
        <p:spPr>
          <a:xfrm rot="10800000">
            <a:off x="3894106" y="1795944"/>
            <a:ext cx="865150" cy="552065"/>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19CFB9B4-E759-7B49-9650-0BC36476F05A}"/>
              </a:ext>
            </a:extLst>
          </p:cNvPr>
          <p:cNvSpPr/>
          <p:nvPr/>
        </p:nvSpPr>
        <p:spPr>
          <a:xfrm>
            <a:off x="4481802" y="1275244"/>
            <a:ext cx="3278646" cy="1401019"/>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 Note: </a:t>
            </a:r>
            <a:r>
              <a:rPr lang="en-US" dirty="0"/>
              <a:t> Only the first 4 modules have been mapped out within this storyboard.</a:t>
            </a:r>
          </a:p>
        </p:txBody>
      </p:sp>
    </p:spTree>
    <p:extLst>
      <p:ext uri="{BB962C8B-B14F-4D97-AF65-F5344CB8AC3E}">
        <p14:creationId xmlns:p14="http://schemas.microsoft.com/office/powerpoint/2010/main" val="255598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4154-6B8C-8A4D-AF11-3015FC8FBD9F}"/>
              </a:ext>
            </a:extLst>
          </p:cNvPr>
          <p:cNvSpPr>
            <a:spLocks noGrp="1"/>
          </p:cNvSpPr>
          <p:nvPr>
            <p:ph type="title"/>
          </p:nvPr>
        </p:nvSpPr>
        <p:spPr/>
        <p:txBody>
          <a:bodyPr/>
          <a:lstStyle/>
          <a:p>
            <a:r>
              <a:rPr lang="en-US" dirty="0"/>
              <a:t>purpose of This unit</a:t>
            </a:r>
          </a:p>
        </p:txBody>
      </p:sp>
      <p:sp>
        <p:nvSpPr>
          <p:cNvPr id="3" name="Content Placeholder 2">
            <a:extLst>
              <a:ext uri="{FF2B5EF4-FFF2-40B4-BE49-F238E27FC236}">
                <a16:creationId xmlns:a16="http://schemas.microsoft.com/office/drawing/2014/main" id="{EA078772-7EA7-5549-965C-958D1DE09EDC}"/>
              </a:ext>
            </a:extLst>
          </p:cNvPr>
          <p:cNvSpPr>
            <a:spLocks noGrp="1"/>
          </p:cNvSpPr>
          <p:nvPr>
            <p:ph idx="1"/>
          </p:nvPr>
        </p:nvSpPr>
        <p:spPr>
          <a:xfrm>
            <a:off x="581192" y="2180497"/>
            <a:ext cx="11029615" cy="2405792"/>
          </a:xfrm>
        </p:spPr>
        <p:txBody>
          <a:bodyPr>
            <a:normAutofit/>
          </a:bodyPr>
          <a:lstStyle/>
          <a:p>
            <a:pPr marL="0" indent="0">
              <a:buNone/>
            </a:pPr>
            <a:r>
              <a:rPr lang="en-US" sz="2600" dirty="0"/>
              <a:t>This unit is beneficial to those who are considering integrating technology within their instructional designs.</a:t>
            </a:r>
          </a:p>
        </p:txBody>
      </p:sp>
      <p:sp>
        <p:nvSpPr>
          <p:cNvPr id="4" name="Rectangle 3">
            <a:extLst>
              <a:ext uri="{FF2B5EF4-FFF2-40B4-BE49-F238E27FC236}">
                <a16:creationId xmlns:a16="http://schemas.microsoft.com/office/drawing/2014/main" id="{89AE4E7C-40EF-AE47-9A25-C3BB357F3351}"/>
              </a:ext>
            </a:extLst>
          </p:cNvPr>
          <p:cNvSpPr/>
          <p:nvPr/>
        </p:nvSpPr>
        <p:spPr>
          <a:xfrm>
            <a:off x="885826" y="4586289"/>
            <a:ext cx="2228850" cy="1857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B21A45-6109-CF4C-88B6-EF9D71E9EBAC}"/>
              </a:ext>
            </a:extLst>
          </p:cNvPr>
          <p:cNvSpPr/>
          <p:nvPr/>
        </p:nvSpPr>
        <p:spPr>
          <a:xfrm>
            <a:off x="3538539" y="4586288"/>
            <a:ext cx="2228850" cy="1857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AC946C4-9301-E542-9BB2-01658C8F63EA}"/>
              </a:ext>
            </a:extLst>
          </p:cNvPr>
          <p:cNvSpPr/>
          <p:nvPr/>
        </p:nvSpPr>
        <p:spPr>
          <a:xfrm>
            <a:off x="6072023" y="4586288"/>
            <a:ext cx="2228850" cy="1857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5230AC-8C7C-6C42-9970-A3CA875985A8}"/>
              </a:ext>
            </a:extLst>
          </p:cNvPr>
          <p:cNvSpPr/>
          <p:nvPr/>
        </p:nvSpPr>
        <p:spPr>
          <a:xfrm>
            <a:off x="8562729" y="4586288"/>
            <a:ext cx="2228850" cy="1857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548800DD-E78E-FD44-9580-A04E13813775}"/>
              </a:ext>
            </a:extLst>
          </p:cNvPr>
          <p:cNvSpPr/>
          <p:nvPr/>
        </p:nvSpPr>
        <p:spPr>
          <a:xfrm>
            <a:off x="1200465" y="5276300"/>
            <a:ext cx="9372942" cy="701503"/>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Multimedia Effect</a:t>
            </a:r>
            <a:r>
              <a:rPr lang="en-US" i="1" dirty="0"/>
              <a:t>: </a:t>
            </a:r>
            <a:r>
              <a:rPr lang="en-US" dirty="0"/>
              <a:t>Images of professionals integrating technology go here. These images align with the narration and demonstrate professionals who may benefit from this instructional unit. </a:t>
            </a:r>
          </a:p>
        </p:txBody>
      </p:sp>
      <p:sp>
        <p:nvSpPr>
          <p:cNvPr id="12" name="Right Arrow 11">
            <a:extLst>
              <a:ext uri="{FF2B5EF4-FFF2-40B4-BE49-F238E27FC236}">
                <a16:creationId xmlns:a16="http://schemas.microsoft.com/office/drawing/2014/main" id="{2EF2A0C9-6699-394A-8D12-BBE4C4BAD19B}"/>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81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a:extLst>
              <a:ext uri="{FF2B5EF4-FFF2-40B4-BE49-F238E27FC236}">
                <a16:creationId xmlns:a16="http://schemas.microsoft.com/office/drawing/2014/main" id="{05E7FB02-0930-7A4A-AFEC-B970DCC40FCB}"/>
              </a:ext>
            </a:extLst>
          </p:cNvPr>
          <p:cNvSpPr/>
          <p:nvPr/>
        </p:nvSpPr>
        <p:spPr>
          <a:xfrm rot="10800000">
            <a:off x="3221677" y="4997092"/>
            <a:ext cx="865150" cy="387579"/>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86F00-6CA4-F345-9807-31689DBD2E63}"/>
              </a:ext>
            </a:extLst>
          </p:cNvPr>
          <p:cNvSpPr>
            <a:spLocks noGrp="1"/>
          </p:cNvSpPr>
          <p:nvPr>
            <p:ph type="title"/>
          </p:nvPr>
        </p:nvSpPr>
        <p:spPr/>
        <p:txBody>
          <a:bodyPr/>
          <a:lstStyle/>
          <a:p>
            <a:r>
              <a:rPr lang="en-US" dirty="0"/>
              <a:t>Learning Outcomes</a:t>
            </a:r>
            <a:endParaRPr lang="en-US" dirty="0">
              <a:highlight>
                <a:srgbClr val="FFFF00"/>
              </a:highlight>
            </a:endParaRPr>
          </a:p>
        </p:txBody>
      </p:sp>
      <p:sp>
        <p:nvSpPr>
          <p:cNvPr id="10" name="TextBox 9">
            <a:extLst>
              <a:ext uri="{FF2B5EF4-FFF2-40B4-BE49-F238E27FC236}">
                <a16:creationId xmlns:a16="http://schemas.microsoft.com/office/drawing/2014/main" id="{C7D6C28B-BD2B-4A46-900A-EC349438A028}"/>
              </a:ext>
            </a:extLst>
          </p:cNvPr>
          <p:cNvSpPr txBox="1"/>
          <p:nvPr/>
        </p:nvSpPr>
        <p:spPr>
          <a:xfrm>
            <a:off x="581192" y="2450673"/>
            <a:ext cx="4991816" cy="492443"/>
          </a:xfrm>
          <a:prstGeom prst="rect">
            <a:avLst/>
          </a:prstGeom>
          <a:noFill/>
        </p:spPr>
        <p:txBody>
          <a:bodyPr wrap="none" rtlCol="0">
            <a:spAutoFit/>
          </a:bodyPr>
          <a:lstStyle/>
          <a:p>
            <a:r>
              <a:rPr lang="en-US" sz="2600" dirty="0"/>
              <a:t>After this unit you will be able to…</a:t>
            </a:r>
          </a:p>
        </p:txBody>
      </p:sp>
      <p:sp>
        <p:nvSpPr>
          <p:cNvPr id="11" name="Rounded Rectangle 10">
            <a:extLst>
              <a:ext uri="{FF2B5EF4-FFF2-40B4-BE49-F238E27FC236}">
                <a16:creationId xmlns:a16="http://schemas.microsoft.com/office/drawing/2014/main" id="{775AE392-5987-2540-A593-D3709B29959E}"/>
              </a:ext>
            </a:extLst>
          </p:cNvPr>
          <p:cNvSpPr/>
          <p:nvPr/>
        </p:nvSpPr>
        <p:spPr>
          <a:xfrm>
            <a:off x="3933685" y="4490373"/>
            <a:ext cx="3278646" cy="1401019"/>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 Note: </a:t>
            </a:r>
            <a:r>
              <a:rPr lang="en-US" dirty="0"/>
              <a:t>Each learning objective will appear, one at a time, as the narration introduces it. </a:t>
            </a:r>
          </a:p>
        </p:txBody>
      </p:sp>
      <p:sp>
        <p:nvSpPr>
          <p:cNvPr id="14" name="TextBox 13">
            <a:extLst>
              <a:ext uri="{FF2B5EF4-FFF2-40B4-BE49-F238E27FC236}">
                <a16:creationId xmlns:a16="http://schemas.microsoft.com/office/drawing/2014/main" id="{FE02183C-B9C7-F54F-B27B-1F6F3BE51D4C}"/>
              </a:ext>
            </a:extLst>
          </p:cNvPr>
          <p:cNvSpPr txBox="1"/>
          <p:nvPr/>
        </p:nvSpPr>
        <p:spPr>
          <a:xfrm>
            <a:off x="748146" y="3426556"/>
            <a:ext cx="2560319" cy="2492990"/>
          </a:xfrm>
          <a:prstGeom prst="rect">
            <a:avLst/>
          </a:prstGeom>
          <a:noFill/>
        </p:spPr>
        <p:txBody>
          <a:bodyPr wrap="square" rtlCol="0">
            <a:spAutoFit/>
          </a:bodyPr>
          <a:lstStyle/>
          <a:p>
            <a:pPr marL="571500" indent="-571500">
              <a:buFont typeface="Arial" panose="020B0604020202020204" pitchFamily="34" charset="0"/>
              <a:buChar char="•"/>
            </a:pPr>
            <a:r>
              <a:rPr lang="en-US" sz="2600" dirty="0"/>
              <a:t>Objective 1</a:t>
            </a:r>
          </a:p>
          <a:p>
            <a:pPr marL="571500" indent="-571500">
              <a:buFont typeface="Arial" panose="020B0604020202020204" pitchFamily="34" charset="0"/>
              <a:buChar char="•"/>
            </a:pPr>
            <a:r>
              <a:rPr lang="en-US" sz="2600" dirty="0"/>
              <a:t>Objective 2</a:t>
            </a:r>
          </a:p>
          <a:p>
            <a:pPr marL="571500" indent="-571500">
              <a:buFont typeface="Arial" panose="020B0604020202020204" pitchFamily="34" charset="0"/>
              <a:buChar char="•"/>
            </a:pPr>
            <a:r>
              <a:rPr lang="en-US" sz="2600" dirty="0"/>
              <a:t>Objective 3</a:t>
            </a:r>
          </a:p>
          <a:p>
            <a:pPr marL="571500" indent="-571500">
              <a:buFont typeface="Arial" panose="020B0604020202020204" pitchFamily="34" charset="0"/>
              <a:buChar char="•"/>
            </a:pPr>
            <a:r>
              <a:rPr lang="en-US" sz="2600" dirty="0"/>
              <a:t>Objective 4</a:t>
            </a:r>
          </a:p>
          <a:p>
            <a:pPr marL="571500" indent="-571500">
              <a:buFont typeface="Arial" panose="020B0604020202020204" pitchFamily="34" charset="0"/>
              <a:buChar char="•"/>
            </a:pPr>
            <a:r>
              <a:rPr lang="en-US" sz="2600" dirty="0"/>
              <a:t>Objective 5</a:t>
            </a:r>
          </a:p>
          <a:p>
            <a:pPr marL="571500" indent="-571500">
              <a:buFont typeface="Arial" panose="020B0604020202020204" pitchFamily="34" charset="0"/>
              <a:buChar char="•"/>
            </a:pPr>
            <a:r>
              <a:rPr lang="en-US" sz="2600" dirty="0"/>
              <a:t>Objective 6</a:t>
            </a:r>
          </a:p>
        </p:txBody>
      </p:sp>
      <p:sp>
        <p:nvSpPr>
          <p:cNvPr id="17" name="Right Arrow 16">
            <a:extLst>
              <a:ext uri="{FF2B5EF4-FFF2-40B4-BE49-F238E27FC236}">
                <a16:creationId xmlns:a16="http://schemas.microsoft.com/office/drawing/2014/main" id="{26552C4E-7D74-964A-B464-19D217BDDFF8}"/>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78670A-B4E0-804F-820F-C2C22332F983}"/>
              </a:ext>
            </a:extLst>
          </p:cNvPr>
          <p:cNvSpPr/>
          <p:nvPr/>
        </p:nvSpPr>
        <p:spPr>
          <a:xfrm>
            <a:off x="446534" y="3426555"/>
            <a:ext cx="3278645" cy="1715489"/>
          </a:xfrm>
          <a:prstGeom prst="ellipse">
            <a:avLst/>
          </a:prstGeom>
          <a:noFill/>
          <a:ln w="79375">
            <a:solidFill>
              <a:srgbClr val="FFD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38B5E2CD-23DC-DB49-ADC8-D14BD22C2108}"/>
              </a:ext>
            </a:extLst>
          </p:cNvPr>
          <p:cNvSpPr/>
          <p:nvPr/>
        </p:nvSpPr>
        <p:spPr>
          <a:xfrm rot="10800000">
            <a:off x="3563187" y="3535714"/>
            <a:ext cx="865150" cy="387579"/>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7046008-351E-8C4A-B730-8EE2AC4557F1}"/>
              </a:ext>
            </a:extLst>
          </p:cNvPr>
          <p:cNvSpPr/>
          <p:nvPr/>
        </p:nvSpPr>
        <p:spPr>
          <a:xfrm>
            <a:off x="4381159" y="2943116"/>
            <a:ext cx="2508739" cy="1241617"/>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Design Note: </a:t>
            </a:r>
            <a:r>
              <a:rPr lang="en-US" dirty="0"/>
              <a:t>Only objectives 1-4 were developed within this storyboard</a:t>
            </a:r>
          </a:p>
        </p:txBody>
      </p:sp>
    </p:spTree>
    <p:extLst>
      <p:ext uri="{BB962C8B-B14F-4D97-AF65-F5344CB8AC3E}">
        <p14:creationId xmlns:p14="http://schemas.microsoft.com/office/powerpoint/2010/main" val="220424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ight Arrow 19">
            <a:extLst>
              <a:ext uri="{FF2B5EF4-FFF2-40B4-BE49-F238E27FC236}">
                <a16:creationId xmlns:a16="http://schemas.microsoft.com/office/drawing/2014/main" id="{5C9434C1-7368-CD4A-887A-0C8DFE959E92}"/>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21" name="Diagram 20">
            <a:extLst>
              <a:ext uri="{FF2B5EF4-FFF2-40B4-BE49-F238E27FC236}">
                <a16:creationId xmlns:a16="http://schemas.microsoft.com/office/drawing/2014/main" id="{A7B44B84-FDBD-7344-AAF5-EAE3D525C4D2}"/>
              </a:ext>
            </a:extLst>
          </p:cNvPr>
          <p:cNvGraphicFramePr/>
          <p:nvPr>
            <p:extLst>
              <p:ext uri="{D42A27DB-BD31-4B8C-83A1-F6EECF244321}">
                <p14:modId xmlns:p14="http://schemas.microsoft.com/office/powerpoint/2010/main" val="3320227574"/>
              </p:ext>
            </p:extLst>
          </p:nvPr>
        </p:nvGraphicFramePr>
        <p:xfrm>
          <a:off x="446534" y="1649907"/>
          <a:ext cx="11587939" cy="373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18141427-7A22-4D4F-BFC8-716E26ABC8E2}"/>
              </a:ext>
            </a:extLst>
          </p:cNvPr>
          <p:cNvSpPr>
            <a:spLocks noGrp="1"/>
          </p:cNvSpPr>
          <p:nvPr>
            <p:ph type="ctrTitle"/>
          </p:nvPr>
        </p:nvSpPr>
        <p:spPr/>
        <p:txBody>
          <a:bodyPr/>
          <a:lstStyle/>
          <a:p>
            <a:pPr algn="ctr"/>
            <a:r>
              <a:rPr lang="en-US" dirty="0">
                <a:solidFill>
                  <a:schemeClr val="bg1"/>
                </a:solidFill>
              </a:rPr>
              <a:t>Modules within this unit</a:t>
            </a:r>
          </a:p>
        </p:txBody>
      </p:sp>
      <p:sp>
        <p:nvSpPr>
          <p:cNvPr id="13" name="Right Arrow 12">
            <a:extLst>
              <a:ext uri="{FF2B5EF4-FFF2-40B4-BE49-F238E27FC236}">
                <a16:creationId xmlns:a16="http://schemas.microsoft.com/office/drawing/2014/main" id="{03FF916E-9C5E-0642-AC34-FF51C4E46286}"/>
              </a:ext>
            </a:extLst>
          </p:cNvPr>
          <p:cNvSpPr/>
          <p:nvPr/>
        </p:nvSpPr>
        <p:spPr>
          <a:xfrm rot="16200000">
            <a:off x="4168605" y="4581728"/>
            <a:ext cx="865150" cy="387579"/>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47DE767-10BC-0545-A857-50FD9134EE92}"/>
              </a:ext>
            </a:extLst>
          </p:cNvPr>
          <p:cNvSpPr/>
          <p:nvPr/>
        </p:nvSpPr>
        <p:spPr>
          <a:xfrm>
            <a:off x="2961857" y="4933442"/>
            <a:ext cx="3278646" cy="1401019"/>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Design Note: </a:t>
            </a:r>
            <a:r>
              <a:rPr lang="en-US" dirty="0"/>
              <a:t> Only the first 4 modules have been mapped out within this storyboard.</a:t>
            </a:r>
          </a:p>
        </p:txBody>
      </p:sp>
      <p:sp>
        <p:nvSpPr>
          <p:cNvPr id="7" name="Oval 6">
            <a:extLst>
              <a:ext uri="{FF2B5EF4-FFF2-40B4-BE49-F238E27FC236}">
                <a16:creationId xmlns:a16="http://schemas.microsoft.com/office/drawing/2014/main" id="{13D12805-39CA-1E42-8180-2AF498FBC761}"/>
              </a:ext>
            </a:extLst>
          </p:cNvPr>
          <p:cNvSpPr/>
          <p:nvPr/>
        </p:nvSpPr>
        <p:spPr>
          <a:xfrm>
            <a:off x="446534" y="2810933"/>
            <a:ext cx="7698399" cy="1532009"/>
          </a:xfrm>
          <a:prstGeom prst="ellipse">
            <a:avLst/>
          </a:prstGeom>
          <a:noFill/>
          <a:ln w="79375">
            <a:solidFill>
              <a:srgbClr val="FFD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3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174989-836D-1A44-AD2B-2EFDB993FA6F}"/>
              </a:ext>
            </a:extLst>
          </p:cNvPr>
          <p:cNvSpPr>
            <a:spLocks noGrp="1"/>
          </p:cNvSpPr>
          <p:nvPr>
            <p:ph type="ctrTitle"/>
          </p:nvPr>
        </p:nvSpPr>
        <p:spPr>
          <a:xfrm>
            <a:off x="347220" y="1229735"/>
            <a:ext cx="11497559" cy="4947169"/>
          </a:xfrm>
        </p:spPr>
        <p:txBody>
          <a:bodyPr anchor="ctr">
            <a:normAutofit/>
          </a:bodyPr>
          <a:lstStyle/>
          <a:p>
            <a:pPr algn="ctr"/>
            <a:r>
              <a:rPr lang="en-US" sz="2800" dirty="0">
                <a:solidFill>
                  <a:srgbClr val="FFFFFF"/>
                </a:solidFill>
              </a:rPr>
              <a:t>Affordances and Constraints</a:t>
            </a:r>
          </a:p>
        </p:txBody>
      </p:sp>
      <p:sp>
        <p:nvSpPr>
          <p:cNvPr id="12" name="Rectangle 11">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ight Arrow 19">
            <a:extLst>
              <a:ext uri="{FF2B5EF4-FFF2-40B4-BE49-F238E27FC236}">
                <a16:creationId xmlns:a16="http://schemas.microsoft.com/office/drawing/2014/main" id="{5C9434C1-7368-CD4A-887A-0C8DFE959E92}"/>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21" name="Diagram 20">
            <a:extLst>
              <a:ext uri="{FF2B5EF4-FFF2-40B4-BE49-F238E27FC236}">
                <a16:creationId xmlns:a16="http://schemas.microsoft.com/office/drawing/2014/main" id="{A7B44B84-FDBD-7344-AAF5-EAE3D525C4D2}"/>
              </a:ext>
            </a:extLst>
          </p:cNvPr>
          <p:cNvGraphicFramePr/>
          <p:nvPr>
            <p:extLst>
              <p:ext uri="{D42A27DB-BD31-4B8C-83A1-F6EECF244321}">
                <p14:modId xmlns:p14="http://schemas.microsoft.com/office/powerpoint/2010/main" val="2937431644"/>
              </p:ext>
            </p:extLst>
          </p:nvPr>
        </p:nvGraphicFramePr>
        <p:xfrm>
          <a:off x="347220" y="-636233"/>
          <a:ext cx="11587939" cy="373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28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DFD1-8E4E-C945-B91A-91583DA89A98}"/>
              </a:ext>
            </a:extLst>
          </p:cNvPr>
          <p:cNvSpPr>
            <a:spLocks noGrp="1"/>
          </p:cNvSpPr>
          <p:nvPr>
            <p:ph type="title"/>
          </p:nvPr>
        </p:nvSpPr>
        <p:spPr/>
        <p:txBody>
          <a:bodyPr>
            <a:normAutofit/>
          </a:bodyPr>
          <a:lstStyle/>
          <a:p>
            <a:r>
              <a:rPr lang="en-US" dirty="0"/>
              <a:t>What are affordances?</a:t>
            </a:r>
          </a:p>
        </p:txBody>
      </p:sp>
      <p:sp>
        <p:nvSpPr>
          <p:cNvPr id="3" name="TextBox 2">
            <a:extLst>
              <a:ext uri="{FF2B5EF4-FFF2-40B4-BE49-F238E27FC236}">
                <a16:creationId xmlns:a16="http://schemas.microsoft.com/office/drawing/2014/main" id="{819AE162-9477-344B-9F21-36A89F1AF6C9}"/>
              </a:ext>
            </a:extLst>
          </p:cNvPr>
          <p:cNvSpPr txBox="1"/>
          <p:nvPr/>
        </p:nvSpPr>
        <p:spPr>
          <a:xfrm>
            <a:off x="400050" y="2151727"/>
            <a:ext cx="11444287" cy="2369880"/>
          </a:xfrm>
          <a:prstGeom prst="rect">
            <a:avLst/>
          </a:prstGeom>
          <a:noFill/>
        </p:spPr>
        <p:txBody>
          <a:bodyPr wrap="square" rtlCol="0">
            <a:spAutoFit/>
          </a:bodyPr>
          <a:lstStyle/>
          <a:p>
            <a:pPr algn="ctr"/>
            <a:r>
              <a:rPr lang="en-US" sz="2600" dirty="0"/>
              <a:t>“</a:t>
            </a:r>
            <a:r>
              <a:rPr lang="en-US" sz="2600" b="1" i="1" dirty="0"/>
              <a:t>Affordances</a:t>
            </a:r>
            <a:r>
              <a:rPr lang="en-US" sz="2600" dirty="0"/>
              <a:t> are clues in the environment that indicate possibilities for action” according to James J. Gibson (1966)</a:t>
            </a:r>
          </a:p>
          <a:p>
            <a:endParaRPr lang="en-US" sz="3200" dirty="0"/>
          </a:p>
          <a:p>
            <a:endParaRPr lang="en-US" sz="3200" dirty="0"/>
          </a:p>
          <a:p>
            <a:endParaRPr lang="en-US" sz="3200" dirty="0"/>
          </a:p>
        </p:txBody>
      </p:sp>
      <p:pic>
        <p:nvPicPr>
          <p:cNvPr id="8" name="Picture 7" descr="Graphical user interface, text, application&#10;&#10;Description automatically generated">
            <a:extLst>
              <a:ext uri="{FF2B5EF4-FFF2-40B4-BE49-F238E27FC236}">
                <a16:creationId xmlns:a16="http://schemas.microsoft.com/office/drawing/2014/main" id="{B39BC86D-975D-6642-9F4B-920F57EA8B71}"/>
              </a:ext>
            </a:extLst>
          </p:cNvPr>
          <p:cNvPicPr>
            <a:picLocks noChangeAspect="1"/>
          </p:cNvPicPr>
          <p:nvPr/>
        </p:nvPicPr>
        <p:blipFill>
          <a:blip r:embed="rId3"/>
          <a:stretch>
            <a:fillRect/>
          </a:stretch>
        </p:blipFill>
        <p:spPr>
          <a:xfrm>
            <a:off x="2201068" y="3161580"/>
            <a:ext cx="7789863" cy="3696420"/>
          </a:xfrm>
          <a:prstGeom prst="rect">
            <a:avLst/>
          </a:prstGeom>
        </p:spPr>
      </p:pic>
      <p:sp>
        <p:nvSpPr>
          <p:cNvPr id="9" name="Right Arrow 8">
            <a:extLst>
              <a:ext uri="{FF2B5EF4-FFF2-40B4-BE49-F238E27FC236}">
                <a16:creationId xmlns:a16="http://schemas.microsoft.com/office/drawing/2014/main" id="{9E4342F0-88CC-BC41-9A1E-8F62DF6E263A}"/>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9C8DBF51-A920-3543-9DD1-43DA0EF1AFB0}"/>
              </a:ext>
            </a:extLst>
          </p:cNvPr>
          <p:cNvSpPr/>
          <p:nvPr/>
        </p:nvSpPr>
        <p:spPr>
          <a:xfrm rot="10800000">
            <a:off x="9174169" y="4115070"/>
            <a:ext cx="2263759" cy="258368"/>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4BD32F8-97A4-604D-8457-C1A89D064A54}"/>
              </a:ext>
            </a:extLst>
          </p:cNvPr>
          <p:cNvSpPr/>
          <p:nvPr/>
        </p:nvSpPr>
        <p:spPr>
          <a:xfrm>
            <a:off x="10106543" y="2930131"/>
            <a:ext cx="1978459" cy="2369879"/>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i="1" dirty="0"/>
              <a:t>insert images that represent these examples </a:t>
            </a:r>
            <a:endParaRPr lang="en-US" dirty="0"/>
          </a:p>
        </p:txBody>
      </p:sp>
    </p:spTree>
    <p:extLst>
      <p:ext uri="{BB962C8B-B14F-4D97-AF65-F5344CB8AC3E}">
        <p14:creationId xmlns:p14="http://schemas.microsoft.com/office/powerpoint/2010/main" val="272583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E9EA-692F-7D43-B514-A6372F864AF5}"/>
              </a:ext>
            </a:extLst>
          </p:cNvPr>
          <p:cNvSpPr>
            <a:spLocks noGrp="1"/>
          </p:cNvSpPr>
          <p:nvPr>
            <p:ph type="title"/>
          </p:nvPr>
        </p:nvSpPr>
        <p:spPr/>
        <p:txBody>
          <a:bodyPr/>
          <a:lstStyle/>
          <a:p>
            <a:r>
              <a:rPr lang="en-US" dirty="0"/>
              <a:t>What are constraints?</a:t>
            </a:r>
          </a:p>
        </p:txBody>
      </p:sp>
      <p:sp>
        <p:nvSpPr>
          <p:cNvPr id="3" name="Content Placeholder 2">
            <a:extLst>
              <a:ext uri="{FF2B5EF4-FFF2-40B4-BE49-F238E27FC236}">
                <a16:creationId xmlns:a16="http://schemas.microsoft.com/office/drawing/2014/main" id="{51565C04-6045-734B-8723-8F425C2EC383}"/>
              </a:ext>
            </a:extLst>
          </p:cNvPr>
          <p:cNvSpPr>
            <a:spLocks noGrp="1"/>
          </p:cNvSpPr>
          <p:nvPr>
            <p:ph idx="1"/>
          </p:nvPr>
        </p:nvSpPr>
        <p:spPr>
          <a:xfrm>
            <a:off x="1096881" y="1994758"/>
            <a:ext cx="9998235" cy="1562829"/>
          </a:xfrm>
        </p:spPr>
        <p:txBody>
          <a:bodyPr/>
          <a:lstStyle/>
          <a:p>
            <a:pPr marL="0" indent="0" algn="ctr">
              <a:buNone/>
            </a:pPr>
            <a:r>
              <a:rPr lang="en-US" sz="2600" b="1" i="1" dirty="0"/>
              <a:t>Constraints</a:t>
            </a:r>
            <a:r>
              <a:rPr lang="en-US" sz="2600" dirty="0"/>
              <a:t> are what you cannot do with a tool, technology, or object.</a:t>
            </a:r>
          </a:p>
          <a:p>
            <a:endParaRPr lang="en-US" dirty="0"/>
          </a:p>
        </p:txBody>
      </p:sp>
      <p:pic>
        <p:nvPicPr>
          <p:cNvPr id="6" name="Picture 5" descr="A picture containing diagram&#10;&#10;Description automatically generated">
            <a:extLst>
              <a:ext uri="{FF2B5EF4-FFF2-40B4-BE49-F238E27FC236}">
                <a16:creationId xmlns:a16="http://schemas.microsoft.com/office/drawing/2014/main" id="{DBD7493E-FD71-BB4C-9732-380F5868C366}"/>
              </a:ext>
            </a:extLst>
          </p:cNvPr>
          <p:cNvPicPr>
            <a:picLocks noChangeAspect="1"/>
          </p:cNvPicPr>
          <p:nvPr/>
        </p:nvPicPr>
        <p:blipFill>
          <a:blip r:embed="rId3"/>
          <a:stretch>
            <a:fillRect/>
          </a:stretch>
        </p:blipFill>
        <p:spPr>
          <a:xfrm>
            <a:off x="1922300" y="3429000"/>
            <a:ext cx="8347398" cy="2887285"/>
          </a:xfrm>
          <a:prstGeom prst="rect">
            <a:avLst/>
          </a:prstGeom>
        </p:spPr>
      </p:pic>
      <p:sp>
        <p:nvSpPr>
          <p:cNvPr id="7" name="Right Arrow 6">
            <a:extLst>
              <a:ext uri="{FF2B5EF4-FFF2-40B4-BE49-F238E27FC236}">
                <a16:creationId xmlns:a16="http://schemas.microsoft.com/office/drawing/2014/main" id="{CDE04FA8-BE37-D541-AB89-3393C74FC1D0}"/>
              </a:ext>
            </a:extLst>
          </p:cNvPr>
          <p:cNvSpPr/>
          <p:nvPr/>
        </p:nvSpPr>
        <p:spPr>
          <a:xfrm>
            <a:off x="10939548" y="5735782"/>
            <a:ext cx="648393" cy="4840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59BFD379-DA04-4E4E-B667-EB0742BA4FD1}"/>
              </a:ext>
            </a:extLst>
          </p:cNvPr>
          <p:cNvSpPr/>
          <p:nvPr/>
        </p:nvSpPr>
        <p:spPr>
          <a:xfrm rot="10800000">
            <a:off x="9174169" y="4115070"/>
            <a:ext cx="2263759" cy="258368"/>
          </a:xfrm>
          <a:prstGeom prst="rightArrow">
            <a:avLst/>
          </a:prstGeom>
          <a:solidFill>
            <a:srgbClr val="FFD2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5C5F43A-AC50-AE40-BBDB-BD628A717FF4}"/>
              </a:ext>
            </a:extLst>
          </p:cNvPr>
          <p:cNvSpPr/>
          <p:nvPr/>
        </p:nvSpPr>
        <p:spPr>
          <a:xfrm>
            <a:off x="10106543" y="2930131"/>
            <a:ext cx="1978459" cy="2369879"/>
          </a:xfrm>
          <a:prstGeom prst="roundRect">
            <a:avLst/>
          </a:prstGeom>
          <a:solidFill>
            <a:srgbClr val="FFD27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Multimedia Effect: </a:t>
            </a:r>
            <a:r>
              <a:rPr lang="en-US" i="1" dirty="0"/>
              <a:t>insert images that represent these examples </a:t>
            </a:r>
            <a:endParaRPr lang="en-US" dirty="0"/>
          </a:p>
        </p:txBody>
      </p:sp>
    </p:spTree>
    <p:extLst>
      <p:ext uri="{BB962C8B-B14F-4D97-AF65-F5344CB8AC3E}">
        <p14:creationId xmlns:p14="http://schemas.microsoft.com/office/powerpoint/2010/main" val="244014280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4730</TotalTime>
  <Words>4001</Words>
  <Application>Microsoft Macintosh PowerPoint</Application>
  <PresentationFormat>Widescreen</PresentationFormat>
  <Paragraphs>395</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Gill Sans MT</vt:lpstr>
      <vt:lpstr>Wingdings 2</vt:lpstr>
      <vt:lpstr>Dividend</vt:lpstr>
      <vt:lpstr>Technological Affordances:  An Instructional Unit</vt:lpstr>
      <vt:lpstr>Designer Notes</vt:lpstr>
      <vt:lpstr>Technological Affordances</vt:lpstr>
      <vt:lpstr>purpose of This unit</vt:lpstr>
      <vt:lpstr>Learning Outcomes</vt:lpstr>
      <vt:lpstr>Modules within this unit</vt:lpstr>
      <vt:lpstr>Affordances and Constraints</vt:lpstr>
      <vt:lpstr>What are affordances?</vt:lpstr>
      <vt:lpstr>What are constraints?</vt:lpstr>
      <vt:lpstr>Affordances vs Constraints Quick Check</vt:lpstr>
      <vt:lpstr>Affordances vs Constraints Answer Key</vt:lpstr>
      <vt:lpstr>Technological affordances and constraints</vt:lpstr>
      <vt:lpstr>technological Affordances and Constraints</vt:lpstr>
      <vt:lpstr>  Technological Affordances Action Capabilities</vt:lpstr>
      <vt:lpstr>  Technological Affordances Utility Capabilities</vt:lpstr>
      <vt:lpstr>Technological Constraints</vt:lpstr>
      <vt:lpstr>Technological Affordances and Constraints Quick Check</vt:lpstr>
      <vt:lpstr>Instructional Design Decisions</vt:lpstr>
      <vt:lpstr>Technological affordances and Instructional designs</vt:lpstr>
      <vt:lpstr>Technology integration scenario</vt:lpstr>
      <vt:lpstr>Identifying technological affordances Quick Check</vt:lpstr>
      <vt:lpstr>Identifying technological affordances Answer Key</vt:lpstr>
      <vt:lpstr>Instructional and Learner analysis</vt:lpstr>
      <vt:lpstr>Instructional Considerations</vt:lpstr>
      <vt:lpstr>You have officially completed this unit. Please click the link below to complete evaluation survey for this course  Evaluation survey Link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Designer Notes</dc:title>
  <dc:creator>Microsoft Office User</dc:creator>
  <cp:lastModifiedBy>Microsoft Office User</cp:lastModifiedBy>
  <cp:revision>59</cp:revision>
  <dcterms:created xsi:type="dcterms:W3CDTF">2020-12-05T14:17:03Z</dcterms:created>
  <dcterms:modified xsi:type="dcterms:W3CDTF">2020-12-08T21:15:17Z</dcterms:modified>
</cp:coreProperties>
</file>